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2" r:id="rId5"/>
    <p:sldId id="259" r:id="rId6"/>
    <p:sldId id="273" r:id="rId7"/>
    <p:sldId id="260" r:id="rId8"/>
    <p:sldId id="274" r:id="rId9"/>
    <p:sldId id="261" r:id="rId10"/>
    <p:sldId id="275" r:id="rId11"/>
    <p:sldId id="276" r:id="rId12"/>
    <p:sldId id="280" r:id="rId13"/>
    <p:sldId id="279" r:id="rId14"/>
    <p:sldId id="283" r:id="rId15"/>
    <p:sldId id="284" r:id="rId16"/>
    <p:sldId id="285" r:id="rId17"/>
    <p:sldId id="281" r:id="rId18"/>
    <p:sldId id="278" r:id="rId19"/>
    <p:sldId id="286" r:id="rId20"/>
    <p:sldId id="262" r:id="rId21"/>
    <p:sldId id="263" r:id="rId22"/>
    <p:sldId id="264" r:id="rId23"/>
    <p:sldId id="265" r:id="rId24"/>
    <p:sldId id="266" r:id="rId25"/>
    <p:sldId id="267" r:id="rId26"/>
    <p:sldId id="268" r:id="rId27"/>
    <p:sldId id="269" r:id="rId28"/>
    <p:sldId id="270" r:id="rId29"/>
  </p:sldIdLst>
  <p:sldSz cx="18288000" cy="10287000"/>
  <p:notesSz cx="6858000" cy="9144000"/>
  <p:embeddedFontLst>
    <p:embeddedFont>
      <p:font typeface="Consolas" panose="020B0609020204030204" pitchFamily="49" charset="0"/>
      <p:regular r:id="rId30"/>
      <p:bold r:id="rId31"/>
      <p:italic r:id="rId32"/>
      <p:boldItalic r:id="rId33"/>
    </p:embeddedFont>
    <p:embeddedFont>
      <p:font typeface="Josefin Sans" pitchFamily="2" charset="0"/>
      <p:regular r:id="rId34"/>
    </p:embeddedFont>
    <p:embeddedFont>
      <p:font typeface="Josefin Sans Bold" pitchFamily="2" charset="0"/>
      <p:regular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DDDE"/>
    <a:srgbClr val="F7B4A7"/>
    <a:srgbClr val="2B4B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22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22.svg"/><Relationship Id="rId3" Type="http://schemas.openxmlformats.org/officeDocument/2006/relationships/image" Target="../media/image24.svg"/><Relationship Id="rId7" Type="http://schemas.openxmlformats.org/officeDocument/2006/relationships/image" Target="../media/image45.svg"/><Relationship Id="rId12"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2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3" name="TextBox 3"/>
          <p:cNvSpPr txBox="1"/>
          <p:nvPr/>
        </p:nvSpPr>
        <p:spPr>
          <a:xfrm>
            <a:off x="8902445" y="3269750"/>
            <a:ext cx="8217084" cy="3175972"/>
          </a:xfrm>
          <a:prstGeom prst="rect">
            <a:avLst/>
          </a:prstGeom>
        </p:spPr>
        <p:txBody>
          <a:bodyPr lIns="0" tIns="0" rIns="0" bIns="0" rtlCol="0" anchor="t">
            <a:spAutoFit/>
          </a:bodyPr>
          <a:lstStyle/>
          <a:p>
            <a:pPr algn="l">
              <a:lnSpc>
                <a:spcPts val="8159"/>
              </a:lnSpc>
            </a:pPr>
            <a:r>
              <a:rPr lang="en-US" sz="8000" b="1" dirty="0" err="1">
                <a:solidFill>
                  <a:srgbClr val="F7B4A7"/>
                </a:solidFill>
                <a:latin typeface="Josefin Sans Bold"/>
                <a:ea typeface="Josefin Sans Bold"/>
                <a:cs typeface="Josefin Sans Bold"/>
                <a:sym typeface="Josefin Sans Bold"/>
              </a:rPr>
              <a:t>Aplikasi</a:t>
            </a:r>
            <a:r>
              <a:rPr lang="en-US" sz="8000" b="1" dirty="0">
                <a:solidFill>
                  <a:srgbClr val="F7B4A7"/>
                </a:solidFill>
                <a:latin typeface="Josefin Sans Bold"/>
                <a:ea typeface="Josefin Sans Bold"/>
                <a:cs typeface="Josefin Sans Bold"/>
                <a:sym typeface="Josefin Sans Bold"/>
              </a:rPr>
              <a:t> </a:t>
            </a:r>
            <a:r>
              <a:rPr lang="en-US" sz="8000" b="1" dirty="0" err="1">
                <a:solidFill>
                  <a:srgbClr val="F7B4A7"/>
                </a:solidFill>
                <a:latin typeface="Josefin Sans Bold"/>
                <a:ea typeface="Josefin Sans Bold"/>
                <a:cs typeface="Josefin Sans Bold"/>
                <a:sym typeface="Josefin Sans Bold"/>
              </a:rPr>
              <a:t>Pengadaan</a:t>
            </a:r>
            <a:r>
              <a:rPr lang="en-US" sz="8000" b="1" dirty="0">
                <a:solidFill>
                  <a:srgbClr val="F7B4A7"/>
                </a:solidFill>
                <a:latin typeface="Josefin Sans Bold"/>
                <a:ea typeface="Josefin Sans Bold"/>
                <a:cs typeface="Josefin Sans Bold"/>
                <a:sym typeface="Josefin Sans Bold"/>
              </a:rPr>
              <a:t> </a:t>
            </a:r>
            <a:r>
              <a:rPr lang="en-US" sz="8000" b="1" dirty="0" err="1">
                <a:solidFill>
                  <a:srgbClr val="F7B4A7"/>
                </a:solidFill>
                <a:latin typeface="Josefin Sans Bold"/>
                <a:ea typeface="Josefin Sans Bold"/>
                <a:cs typeface="Josefin Sans Bold"/>
                <a:sym typeface="Josefin Sans Bold"/>
              </a:rPr>
              <a:t>Barang</a:t>
            </a:r>
            <a:endParaRPr lang="en-US" sz="8000" b="1" dirty="0">
              <a:solidFill>
                <a:srgbClr val="F7B4A7"/>
              </a:solidFill>
              <a:latin typeface="Josefin Sans Bold"/>
              <a:ea typeface="Josefin Sans Bold"/>
              <a:cs typeface="Josefin Sans Bold"/>
              <a:sym typeface="Josefin Sans Bold"/>
            </a:endParaRPr>
          </a:p>
        </p:txBody>
      </p:sp>
      <p:sp>
        <p:nvSpPr>
          <p:cNvPr id="4" name="TextBox 4"/>
          <p:cNvSpPr txBox="1"/>
          <p:nvPr/>
        </p:nvSpPr>
        <p:spPr>
          <a:xfrm>
            <a:off x="8902445" y="1897085"/>
            <a:ext cx="8217084" cy="408181"/>
          </a:xfrm>
          <a:prstGeom prst="rect">
            <a:avLst/>
          </a:prstGeom>
        </p:spPr>
        <p:txBody>
          <a:bodyPr lIns="0" tIns="0" rIns="0" bIns="0" rtlCol="0" anchor="t">
            <a:spAutoFit/>
          </a:bodyPr>
          <a:lstStyle/>
          <a:p>
            <a:pPr algn="l">
              <a:lnSpc>
                <a:spcPts val="3359"/>
              </a:lnSpc>
            </a:pPr>
            <a:r>
              <a:rPr lang="en-US" sz="2400" spc="446" dirty="0">
                <a:solidFill>
                  <a:srgbClr val="94DDDE"/>
                </a:solidFill>
                <a:latin typeface="Josefin Sans"/>
                <a:ea typeface="Josefin Sans"/>
                <a:cs typeface="Josefin Sans"/>
                <a:sym typeface="Josefin Sans"/>
              </a:rPr>
              <a:t>PROJECT DASAR PEMROGRAMAN</a:t>
            </a:r>
          </a:p>
        </p:txBody>
      </p:sp>
      <p:sp>
        <p:nvSpPr>
          <p:cNvPr id="5" name="TextBox 5"/>
          <p:cNvSpPr txBox="1"/>
          <p:nvPr/>
        </p:nvSpPr>
        <p:spPr>
          <a:xfrm>
            <a:off x="8902445" y="6487214"/>
            <a:ext cx="8217084" cy="1170886"/>
          </a:xfrm>
          <a:prstGeom prst="rect">
            <a:avLst/>
          </a:prstGeom>
        </p:spPr>
        <p:txBody>
          <a:bodyPr lIns="0" tIns="0" rIns="0" bIns="0" rtlCol="0" anchor="t">
            <a:spAutoFit/>
          </a:bodyPr>
          <a:lstStyle/>
          <a:p>
            <a:pPr algn="l">
              <a:lnSpc>
                <a:spcPts val="4760"/>
              </a:lnSpc>
            </a:pPr>
            <a:r>
              <a:rPr lang="en-US" sz="3400" dirty="0" err="1">
                <a:solidFill>
                  <a:srgbClr val="94DDDE"/>
                </a:solidFill>
                <a:latin typeface="Josefin Sans"/>
                <a:ea typeface="Josefin Sans"/>
                <a:cs typeface="Josefin Sans"/>
                <a:sym typeface="Josefin Sans"/>
              </a:rPr>
              <a:t>Menggunakan</a:t>
            </a:r>
            <a:r>
              <a:rPr lang="en-US" sz="3400" dirty="0">
                <a:solidFill>
                  <a:srgbClr val="94DDDE"/>
                </a:solidFill>
                <a:latin typeface="Josefin Sans"/>
                <a:ea typeface="Josefin Sans"/>
                <a:cs typeface="Josefin Sans"/>
                <a:sym typeface="Josefin Sans"/>
              </a:rPr>
              <a:t> Bahasa </a:t>
            </a:r>
            <a:r>
              <a:rPr lang="en-US" sz="3400" dirty="0" err="1">
                <a:solidFill>
                  <a:srgbClr val="94DDDE"/>
                </a:solidFill>
                <a:latin typeface="Josefin Sans"/>
                <a:ea typeface="Josefin Sans"/>
                <a:cs typeface="Josefin Sans"/>
                <a:sym typeface="Josefin Sans"/>
              </a:rPr>
              <a:t>pemrograman</a:t>
            </a:r>
            <a:r>
              <a:rPr lang="en-US" sz="3400" dirty="0">
                <a:solidFill>
                  <a:srgbClr val="94DDDE"/>
                </a:solidFill>
                <a:latin typeface="Josefin Sans"/>
                <a:ea typeface="Josefin Sans"/>
                <a:cs typeface="Josefin Sans"/>
                <a:sym typeface="Josefin Sans"/>
              </a:rPr>
              <a:t> Python dan database MySQL</a:t>
            </a:r>
          </a:p>
        </p:txBody>
      </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C457255F-02B5-B499-2391-B451EC9A83A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3CB768-D8DC-6984-09CD-93775B44B526}"/>
              </a:ext>
            </a:extLst>
          </p:cNvPr>
          <p:cNvGrpSpPr/>
          <p:nvPr/>
        </p:nvGrpSpPr>
        <p:grpSpPr>
          <a:xfrm>
            <a:off x="1028699" y="1731585"/>
            <a:ext cx="7658101" cy="5073994"/>
            <a:chOff x="-1" y="66675"/>
            <a:chExt cx="10210800" cy="5220515"/>
          </a:xfrm>
        </p:grpSpPr>
        <p:sp>
          <p:nvSpPr>
            <p:cNvPr id="3" name="TextBox 3">
              <a:extLst>
                <a:ext uri="{FF2B5EF4-FFF2-40B4-BE49-F238E27FC236}">
                  <a16:creationId xmlns:a16="http://schemas.microsoft.com/office/drawing/2014/main" id="{652705A5-52BF-939F-34CC-A07368E7CF5C}"/>
                </a:ext>
              </a:extLst>
            </p:cNvPr>
            <p:cNvSpPr txBox="1"/>
            <p:nvPr/>
          </p:nvSpPr>
          <p:spPr>
            <a:xfrm>
              <a:off x="0" y="66675"/>
              <a:ext cx="10210799" cy="1800368"/>
            </a:xfrm>
            <a:prstGeom prst="rect">
              <a:avLst/>
            </a:prstGeom>
          </p:spPr>
          <p:txBody>
            <a:bodyPr wrap="square" lIns="0" tIns="0" rIns="0" bIns="0" rtlCol="0" anchor="t">
              <a:spAutoFit/>
            </a:bodyPr>
            <a:lstStyle/>
            <a:p>
              <a:pPr algn="just">
                <a:lnSpc>
                  <a:spcPts val="6720"/>
                </a:lnSpc>
              </a:pPr>
              <a:r>
                <a:rPr lang="id-ID" sz="6400" b="1" dirty="0">
                  <a:solidFill>
                    <a:srgbClr val="F7B4A7"/>
                  </a:solidFill>
                  <a:latin typeface="Josefin Sans Bold"/>
                  <a:ea typeface="Josefin Sans Bold"/>
                  <a:cs typeface="Josefin Sans Bold"/>
                  <a:sym typeface="Josefin Sans Bold"/>
                </a:rPr>
                <a:t>Pengertian Pengadaan Barang</a:t>
              </a:r>
              <a:endParaRPr lang="en-US" sz="6400" b="1" dirty="0">
                <a:solidFill>
                  <a:srgbClr val="F7B4A7"/>
                </a:solidFill>
                <a:latin typeface="Josefin Sans Bold"/>
                <a:ea typeface="Josefin Sans Bold"/>
                <a:cs typeface="Josefin Sans Bold"/>
                <a:sym typeface="Josefin Sans Bold"/>
              </a:endParaRPr>
            </a:p>
          </p:txBody>
        </p:sp>
        <p:sp>
          <p:nvSpPr>
            <p:cNvPr id="5" name="TextBox 5">
              <a:extLst>
                <a:ext uri="{FF2B5EF4-FFF2-40B4-BE49-F238E27FC236}">
                  <a16:creationId xmlns:a16="http://schemas.microsoft.com/office/drawing/2014/main" id="{886ABE53-9EF4-257A-FA07-D3FB11F201AD}"/>
                </a:ext>
              </a:extLst>
            </p:cNvPr>
            <p:cNvSpPr txBox="1"/>
            <p:nvPr/>
          </p:nvSpPr>
          <p:spPr>
            <a:xfrm>
              <a:off x="-1" y="2602801"/>
              <a:ext cx="10210800" cy="2684389"/>
            </a:xfrm>
            <a:prstGeom prst="rect">
              <a:avLst/>
            </a:prstGeom>
          </p:spPr>
          <p:txBody>
            <a:bodyPr wrap="square" lIns="0" tIns="0" rIns="0" bIns="0" rtlCol="0" anchor="t">
              <a:spAutoFit/>
            </a:bodyPr>
            <a:lstStyle/>
            <a:p>
              <a:pPr algn="just">
                <a:lnSpc>
                  <a:spcPts val="4060"/>
                </a:lnSpc>
              </a:pPr>
              <a:r>
                <a:rPr lang="id-ID" sz="2900" dirty="0">
                  <a:solidFill>
                    <a:srgbClr val="94DDDE"/>
                  </a:solidFill>
                  <a:latin typeface="Josefin Sans"/>
                  <a:ea typeface="Josefin Sans"/>
                  <a:cs typeface="Josefin Sans"/>
                  <a:sym typeface="Josefin Sans"/>
                </a:rPr>
                <a:t>Pengadaan Barang adalah proses penambahan, pemilihan, pembelian, pengelolaan barang yang diperlukan untuk memenuhi kebutuhan suatu organisasi, perusahaan, atau institusi.</a:t>
              </a:r>
              <a:endParaRPr lang="en-US" sz="2900" dirty="0">
                <a:solidFill>
                  <a:srgbClr val="94DDDE"/>
                </a:solidFill>
                <a:latin typeface="Josefin Sans"/>
                <a:ea typeface="Josefin Sans"/>
                <a:cs typeface="Josefin Sans"/>
                <a:sym typeface="Josefin Sans"/>
              </a:endParaRPr>
            </a:p>
          </p:txBody>
        </p:sp>
      </p:grpSp>
      <p:pic>
        <p:nvPicPr>
          <p:cNvPr id="6" name="Graphic 5" descr="Shopping cart with solid fill">
            <a:extLst>
              <a:ext uri="{FF2B5EF4-FFF2-40B4-BE49-F238E27FC236}">
                <a16:creationId xmlns:a16="http://schemas.microsoft.com/office/drawing/2014/main" id="{FFC7DE48-E26B-40D0-2D77-A60FCA757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0" y="2588108"/>
            <a:ext cx="5110784" cy="5110784"/>
          </a:xfrm>
          <a:prstGeom prst="rect">
            <a:avLst/>
          </a:prstGeom>
        </p:spPr>
      </p:pic>
    </p:spTree>
    <p:extLst>
      <p:ext uri="{BB962C8B-B14F-4D97-AF65-F5344CB8AC3E}">
        <p14:creationId xmlns:p14="http://schemas.microsoft.com/office/powerpoint/2010/main" val="293611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91F636DF-0C39-30DF-3376-20F57235D6F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1F7EFCF-919D-1462-8364-EAA1F9DAF3FA}"/>
              </a:ext>
            </a:extLst>
          </p:cNvPr>
          <p:cNvGrpSpPr/>
          <p:nvPr/>
        </p:nvGrpSpPr>
        <p:grpSpPr>
          <a:xfrm>
            <a:off x="1028699" y="1731585"/>
            <a:ext cx="7658101" cy="6125563"/>
            <a:chOff x="-1" y="66675"/>
            <a:chExt cx="10210800" cy="6302450"/>
          </a:xfrm>
        </p:grpSpPr>
        <p:sp>
          <p:nvSpPr>
            <p:cNvPr id="3" name="TextBox 3">
              <a:extLst>
                <a:ext uri="{FF2B5EF4-FFF2-40B4-BE49-F238E27FC236}">
                  <a16:creationId xmlns:a16="http://schemas.microsoft.com/office/drawing/2014/main" id="{C1782F71-F510-3C61-0FA6-BCEC1A3277D6}"/>
                </a:ext>
              </a:extLst>
            </p:cNvPr>
            <p:cNvSpPr txBox="1"/>
            <p:nvPr/>
          </p:nvSpPr>
          <p:spPr>
            <a:xfrm>
              <a:off x="0" y="66675"/>
              <a:ext cx="10210799" cy="1800368"/>
            </a:xfrm>
            <a:prstGeom prst="rect">
              <a:avLst/>
            </a:prstGeom>
          </p:spPr>
          <p:txBody>
            <a:bodyPr wrap="square" lIns="0" tIns="0" rIns="0" bIns="0" rtlCol="0" anchor="t">
              <a:spAutoFit/>
            </a:bodyPr>
            <a:lstStyle/>
            <a:p>
              <a:pPr algn="just">
                <a:lnSpc>
                  <a:spcPts val="6720"/>
                </a:lnSpc>
              </a:pPr>
              <a:r>
                <a:rPr lang="id-ID" sz="6400" b="1" dirty="0">
                  <a:solidFill>
                    <a:srgbClr val="F7B4A7"/>
                  </a:solidFill>
                  <a:latin typeface="Josefin Sans Bold"/>
                  <a:ea typeface="Josefin Sans Bold"/>
                  <a:cs typeface="Josefin Sans Bold"/>
                  <a:sym typeface="Josefin Sans Bold"/>
                </a:rPr>
                <a:t>Program Pengadaan Barang</a:t>
              </a:r>
              <a:endParaRPr lang="en-US" sz="6400" b="1" dirty="0">
                <a:solidFill>
                  <a:srgbClr val="F7B4A7"/>
                </a:solidFill>
                <a:latin typeface="Josefin Sans Bold"/>
                <a:ea typeface="Josefin Sans Bold"/>
                <a:cs typeface="Josefin Sans Bold"/>
                <a:sym typeface="Josefin Sans Bold"/>
              </a:endParaRPr>
            </a:p>
          </p:txBody>
        </p:sp>
        <p:sp>
          <p:nvSpPr>
            <p:cNvPr id="5" name="TextBox 5">
              <a:extLst>
                <a:ext uri="{FF2B5EF4-FFF2-40B4-BE49-F238E27FC236}">
                  <a16:creationId xmlns:a16="http://schemas.microsoft.com/office/drawing/2014/main" id="{CB078223-9A41-5E8B-8979-E329A6949531}"/>
                </a:ext>
              </a:extLst>
            </p:cNvPr>
            <p:cNvSpPr txBox="1"/>
            <p:nvPr/>
          </p:nvSpPr>
          <p:spPr>
            <a:xfrm>
              <a:off x="-1" y="2602801"/>
              <a:ext cx="10210800" cy="3766324"/>
            </a:xfrm>
            <a:prstGeom prst="rect">
              <a:avLst/>
            </a:prstGeom>
          </p:spPr>
          <p:txBody>
            <a:bodyPr wrap="square" lIns="0" tIns="0" rIns="0" bIns="0" rtlCol="0" anchor="t">
              <a:spAutoFit/>
            </a:bodyPr>
            <a:lstStyle/>
            <a:p>
              <a:pPr algn="just">
                <a:lnSpc>
                  <a:spcPts val="4060"/>
                </a:lnSpc>
              </a:pPr>
              <a:r>
                <a:rPr lang="id-ID" sz="2900" dirty="0">
                  <a:solidFill>
                    <a:srgbClr val="94DDDE"/>
                  </a:solidFill>
                  <a:latin typeface="Josefin Sans"/>
                  <a:ea typeface="Josefin Sans"/>
                  <a:cs typeface="Josefin Sans"/>
                  <a:sym typeface="Josefin Sans"/>
                </a:rPr>
                <a:t>Program Pengadaan Barang menggunakan </a:t>
              </a:r>
              <a:r>
                <a:rPr lang="id-ID" sz="2900" dirty="0" err="1">
                  <a:solidFill>
                    <a:srgbClr val="94DDDE"/>
                  </a:solidFill>
                  <a:latin typeface="Josefin Sans"/>
                  <a:ea typeface="Josefin Sans"/>
                  <a:cs typeface="Josefin Sans"/>
                  <a:sym typeface="Josefin Sans"/>
                </a:rPr>
                <a:t>Python</a:t>
              </a:r>
              <a:r>
                <a:rPr lang="id-ID" sz="2900" dirty="0">
                  <a:solidFill>
                    <a:srgbClr val="94DDDE"/>
                  </a:solidFill>
                  <a:latin typeface="Josefin Sans"/>
                  <a:ea typeface="Josefin Sans"/>
                  <a:cs typeface="Josefin Sans"/>
                  <a:sym typeface="Josefin Sans"/>
                </a:rPr>
                <a:t> dan </a:t>
              </a:r>
              <a:r>
                <a:rPr lang="id-ID" sz="2900" dirty="0" err="1">
                  <a:solidFill>
                    <a:srgbClr val="94DDDE"/>
                  </a:solidFill>
                  <a:latin typeface="Josefin Sans"/>
                  <a:ea typeface="Josefin Sans"/>
                  <a:cs typeface="Josefin Sans"/>
                  <a:sym typeface="Josefin Sans"/>
                </a:rPr>
                <a:t>MySQL</a:t>
              </a:r>
              <a:r>
                <a:rPr lang="id-ID" sz="2900" dirty="0">
                  <a:solidFill>
                    <a:srgbClr val="94DDDE"/>
                  </a:solidFill>
                  <a:latin typeface="Josefin Sans"/>
                  <a:ea typeface="Josefin Sans"/>
                  <a:cs typeface="Josefin Sans"/>
                  <a:sym typeface="Josefin Sans"/>
                </a:rPr>
                <a:t> adalah sebuah program yang dirancang untuk mengelola proses pengadaan barang secara efisien dengan menggunakan </a:t>
              </a:r>
              <a:r>
                <a:rPr lang="id-ID" sz="2900" dirty="0" err="1">
                  <a:solidFill>
                    <a:srgbClr val="94DDDE"/>
                  </a:solidFill>
                  <a:latin typeface="Josefin Sans"/>
                  <a:ea typeface="Josefin Sans"/>
                  <a:cs typeface="Josefin Sans"/>
                  <a:sym typeface="Josefin Sans"/>
                </a:rPr>
                <a:t>Python</a:t>
              </a:r>
              <a:r>
                <a:rPr lang="id-ID" sz="2900" dirty="0">
                  <a:solidFill>
                    <a:srgbClr val="94DDDE"/>
                  </a:solidFill>
                  <a:latin typeface="Josefin Sans"/>
                  <a:ea typeface="Josefin Sans"/>
                  <a:cs typeface="Josefin Sans"/>
                  <a:sym typeface="Josefin Sans"/>
                </a:rPr>
                <a:t> sebagai bahasa pemrograman dan </a:t>
              </a:r>
              <a:r>
                <a:rPr lang="id-ID" sz="2900" dirty="0" err="1">
                  <a:solidFill>
                    <a:srgbClr val="94DDDE"/>
                  </a:solidFill>
                  <a:latin typeface="Josefin Sans"/>
                  <a:ea typeface="Josefin Sans"/>
                  <a:cs typeface="Josefin Sans"/>
                  <a:sym typeface="Josefin Sans"/>
                </a:rPr>
                <a:t>MySQL</a:t>
              </a:r>
              <a:r>
                <a:rPr lang="id-ID" sz="2900" dirty="0">
                  <a:solidFill>
                    <a:srgbClr val="94DDDE"/>
                  </a:solidFill>
                  <a:latin typeface="Josefin Sans"/>
                  <a:ea typeface="Josefin Sans"/>
                  <a:cs typeface="Josefin Sans"/>
                  <a:sym typeface="Josefin Sans"/>
                </a:rPr>
                <a:t> sebagai Basis Data untuk menyimpan informasi</a:t>
              </a:r>
              <a:endParaRPr lang="en-US" sz="2900" dirty="0">
                <a:solidFill>
                  <a:srgbClr val="94DDDE"/>
                </a:solidFill>
                <a:latin typeface="Josefin Sans"/>
                <a:ea typeface="Josefin Sans"/>
                <a:cs typeface="Josefin Sans"/>
                <a:sym typeface="Josefin Sans"/>
              </a:endParaRPr>
            </a:p>
          </p:txBody>
        </p:sp>
      </p:grpSp>
      <p:pic>
        <p:nvPicPr>
          <p:cNvPr id="6" name="Graphic 5" descr="Shopping cart with solid fill">
            <a:extLst>
              <a:ext uri="{FF2B5EF4-FFF2-40B4-BE49-F238E27FC236}">
                <a16:creationId xmlns:a16="http://schemas.microsoft.com/office/drawing/2014/main" id="{AA637916-B3F0-32C5-0FE8-9A5658FAFA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9906000" y="2588108"/>
            <a:ext cx="5110784" cy="5110784"/>
          </a:xfrm>
          <a:prstGeom prst="rect">
            <a:avLst/>
          </a:prstGeom>
        </p:spPr>
      </p:pic>
    </p:spTree>
    <p:extLst>
      <p:ext uri="{BB962C8B-B14F-4D97-AF65-F5344CB8AC3E}">
        <p14:creationId xmlns:p14="http://schemas.microsoft.com/office/powerpoint/2010/main" val="4121440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9DCD4A80-4C8B-1788-2927-EFFBA70CF3A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A4B1FC7D-A4E2-EB4F-8D0B-C637D59F1B70}"/>
              </a:ext>
            </a:extLst>
          </p:cNvPr>
          <p:cNvSpPr txBox="1"/>
          <p:nvPr/>
        </p:nvSpPr>
        <p:spPr>
          <a:xfrm>
            <a:off x="5314950" y="647700"/>
            <a:ext cx="7658100" cy="890628"/>
          </a:xfrm>
          <a:prstGeom prst="rect">
            <a:avLst/>
          </a:prstGeom>
        </p:spPr>
        <p:txBody>
          <a:bodyPr wrap="square" lIns="0" tIns="0" rIns="0" bIns="0" rtlCol="0" anchor="t">
            <a:spAutoFit/>
          </a:bodyPr>
          <a:lstStyle/>
          <a:p>
            <a:pPr algn="ctr">
              <a:lnSpc>
                <a:spcPts val="6720"/>
              </a:lnSpc>
            </a:pPr>
            <a:r>
              <a:rPr lang="id-ID" sz="6400" b="1" dirty="0" err="1">
                <a:solidFill>
                  <a:srgbClr val="F7B4A7"/>
                </a:solidFill>
                <a:latin typeface="Josefin Sans Bold"/>
                <a:ea typeface="Josefin Sans Bold"/>
                <a:cs typeface="Josefin Sans Bold"/>
                <a:sym typeface="Josefin Sans Bold"/>
              </a:rPr>
              <a:t>List</a:t>
            </a:r>
            <a:r>
              <a:rPr lang="id-ID" sz="6400" b="1" dirty="0">
                <a:solidFill>
                  <a:srgbClr val="F7B4A7"/>
                </a:solidFill>
                <a:latin typeface="Josefin Sans Bold"/>
                <a:ea typeface="Josefin Sans Bold"/>
                <a:cs typeface="Josefin Sans Bold"/>
                <a:sym typeface="Josefin Sans Bold"/>
              </a:rPr>
              <a:t> Program</a:t>
            </a:r>
            <a:endParaRPr lang="en-US" sz="6400" b="1" dirty="0">
              <a:solidFill>
                <a:srgbClr val="F7B4A7"/>
              </a:solidFill>
              <a:latin typeface="Josefin Sans Bold"/>
              <a:ea typeface="Josefin Sans Bold"/>
              <a:cs typeface="Josefin Sans Bold"/>
              <a:sym typeface="Josefin Sans Bold"/>
            </a:endParaRPr>
          </a:p>
        </p:txBody>
      </p:sp>
      <p:sp>
        <p:nvSpPr>
          <p:cNvPr id="2" name="TextBox 5">
            <a:extLst>
              <a:ext uri="{FF2B5EF4-FFF2-40B4-BE49-F238E27FC236}">
                <a16:creationId xmlns:a16="http://schemas.microsoft.com/office/drawing/2014/main" id="{F1B3502D-F4F8-F9B2-54E4-9C1CD0F0583E}"/>
              </a:ext>
            </a:extLst>
          </p:cNvPr>
          <p:cNvSpPr txBox="1"/>
          <p:nvPr/>
        </p:nvSpPr>
        <p:spPr>
          <a:xfrm>
            <a:off x="1371600" y="2704759"/>
            <a:ext cx="7239000" cy="6894195"/>
          </a:xfrm>
          <a:prstGeom prst="rect">
            <a:avLst/>
          </a:prstGeom>
        </p:spPr>
        <p:txBody>
          <a:bodyPr wrap="square" lIns="0" tIns="0" rIns="0" bIns="0" rtlCol="0" anchor="t">
            <a:spAutoFit/>
          </a:bodyPr>
          <a:lstStyle/>
          <a:p>
            <a:r>
              <a:rPr lang="id-ID" sz="3200" b="0" dirty="0" err="1">
                <a:solidFill>
                  <a:srgbClr val="FF8F40"/>
                </a:solidFill>
                <a:effectLst/>
                <a:latin typeface="Consolas" panose="020B0609020204030204" pitchFamily="49" charset="0"/>
              </a:rPr>
              <a:t>if</a:t>
            </a:r>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cursor.rowcount</a:t>
            </a:r>
            <a:r>
              <a:rPr lang="id-ID" sz="3200" b="0" dirty="0">
                <a:solidFill>
                  <a:srgbClr val="BFBDB6"/>
                </a:solidFill>
                <a:effectLst/>
                <a:latin typeface="Consolas" panose="020B0609020204030204" pitchFamily="49" charset="0"/>
              </a:rPr>
              <a:t> </a:t>
            </a:r>
            <a:r>
              <a:rPr lang="id-ID" sz="3200" b="0" dirty="0">
                <a:solidFill>
                  <a:srgbClr val="F29668"/>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D2A6FF"/>
                </a:solidFill>
                <a:effectLst/>
                <a:latin typeface="Consolas" panose="020B0609020204030204" pitchFamily="49" charset="0"/>
              </a:rPr>
              <a:t>0</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cursor.</a:t>
            </a:r>
            <a:r>
              <a:rPr lang="id-ID" sz="3200" b="0" dirty="0" err="1">
                <a:solidFill>
                  <a:srgbClr val="FFB454"/>
                </a:solidFill>
                <a:effectLst/>
                <a:latin typeface="Consolas" panose="020B0609020204030204" pitchFamily="49" charset="0"/>
              </a:rPr>
              <a:t>execute</a:t>
            </a:r>
            <a:r>
              <a:rPr lang="id-ID" sz="3200" b="0" dirty="0">
                <a:solidFill>
                  <a:srgbClr val="BFBDB6"/>
                </a:solidFill>
                <a:effectLst/>
                <a:latin typeface="Consolas" panose="020B0609020204030204" pitchFamily="49" charset="0"/>
              </a:rPr>
              <a:t>(</a:t>
            </a:r>
            <a:r>
              <a:rPr lang="id-ID" sz="3200" b="0" dirty="0">
                <a:solidFill>
                  <a:srgbClr val="AAD94C"/>
                </a:solidFill>
                <a:effectLst/>
                <a:latin typeface="Consolas" panose="020B0609020204030204" pitchFamily="49" charset="0"/>
              </a:rPr>
              <a:t>"INSERT INTO 	</a:t>
            </a:r>
            <a:r>
              <a:rPr lang="id-ID" sz="3200" b="0" dirty="0" err="1">
                <a:solidFill>
                  <a:srgbClr val="AAD94C"/>
                </a:solidFill>
                <a:effectLst/>
                <a:latin typeface="Consolas" panose="020B0609020204030204" pitchFamily="49" charset="0"/>
              </a:rPr>
              <a:t>tb_product</a:t>
            </a:r>
            <a:r>
              <a:rPr lang="id-ID" sz="3200" b="0" dirty="0">
                <a:solidFill>
                  <a:srgbClr val="AAD94C"/>
                </a:solidFill>
                <a:effectLst/>
                <a:latin typeface="Consolas" panose="020B0609020204030204" pitchFamily="49" charset="0"/>
              </a:rPr>
              <a:t> (</a:t>
            </a:r>
            <a:r>
              <a:rPr lang="id-ID" sz="3200" b="0" dirty="0" err="1">
                <a:solidFill>
                  <a:srgbClr val="AAD94C"/>
                </a:solidFill>
                <a:effectLst/>
                <a:latin typeface="Consolas" panose="020B0609020204030204" pitchFamily="49" charset="0"/>
              </a:rPr>
              <a:t>name</a:t>
            </a:r>
            <a:r>
              <a:rPr lang="id-ID" sz="3200" b="0" dirty="0">
                <a:solidFill>
                  <a:srgbClr val="AAD94C"/>
                </a:solidFill>
                <a:effectLst/>
                <a:latin typeface="Consolas" panose="020B0609020204030204" pitchFamily="49" charset="0"/>
              </a:rPr>
              <a:t>, </a:t>
            </a:r>
            <a:r>
              <a:rPr lang="id-ID" sz="3200" b="0" dirty="0" err="1">
                <a:solidFill>
                  <a:srgbClr val="AAD94C"/>
                </a:solidFill>
                <a:effectLst/>
                <a:latin typeface="Consolas" panose="020B0609020204030204" pitchFamily="49" charset="0"/>
              </a:rPr>
              <a:t>category</a:t>
            </a:r>
            <a:r>
              <a:rPr lang="id-ID" sz="3200" b="0" dirty="0">
                <a:solidFill>
                  <a:srgbClr val="AAD94C"/>
                </a:solidFill>
                <a:effectLst/>
                <a:latin typeface="Consolas" panose="020B0609020204030204" pitchFamily="49" charset="0"/>
              </a:rPr>
              <a:t>, 	</a:t>
            </a:r>
            <a:r>
              <a:rPr lang="id-ID" sz="3200" b="0" dirty="0" err="1">
                <a:solidFill>
                  <a:srgbClr val="AAD94C"/>
                </a:solidFill>
                <a:effectLst/>
                <a:latin typeface="Consolas" panose="020B0609020204030204" pitchFamily="49" charset="0"/>
              </a:rPr>
              <a:t>weight</a:t>
            </a:r>
            <a:r>
              <a:rPr lang="id-ID" sz="3200" b="0" dirty="0">
                <a:solidFill>
                  <a:srgbClr val="AAD94C"/>
                </a:solidFill>
                <a:effectLst/>
                <a:latin typeface="Consolas" panose="020B0609020204030204" pitchFamily="49" charset="0"/>
              </a:rPr>
              <a:t>, </a:t>
            </a:r>
            <a:r>
              <a:rPr lang="id-ID" sz="3200" b="0" dirty="0" err="1">
                <a:solidFill>
                  <a:srgbClr val="AAD94C"/>
                </a:solidFill>
                <a:effectLst/>
                <a:latin typeface="Consolas" panose="020B0609020204030204" pitchFamily="49" charset="0"/>
              </a:rPr>
              <a:t>quantity</a:t>
            </a:r>
            <a:r>
              <a:rPr lang="id-ID" sz="3200" b="0" dirty="0">
                <a:solidFill>
                  <a:srgbClr val="AAD94C"/>
                </a:solidFill>
                <a:effectLst/>
                <a:latin typeface="Consolas" panose="020B0609020204030204" pitchFamily="49" charset="0"/>
              </a:rPr>
              <a:t>, </a:t>
            </a:r>
            <a:r>
              <a:rPr lang="id-ID" sz="3200" b="0" dirty="0" err="1">
                <a:solidFill>
                  <a:srgbClr val="AAD94C"/>
                </a:solidFill>
                <a:effectLst/>
                <a:latin typeface="Consolas" panose="020B0609020204030204" pitchFamily="49" charset="0"/>
              </a:rPr>
              <a:t>supplier</a:t>
            </a:r>
            <a:r>
              <a:rPr lang="id-ID" sz="3200" b="0" dirty="0">
                <a:solidFill>
                  <a:srgbClr val="AAD94C"/>
                </a:solidFill>
                <a:effectLst/>
                <a:latin typeface="Consolas" panose="020B0609020204030204" pitchFamily="49" charset="0"/>
              </a:rPr>
              <a:t>) 	VALUES(</a:t>
            </a:r>
            <a:r>
              <a:rPr lang="id-ID" sz="3200" b="0" dirty="0">
                <a:solidFill>
                  <a:srgbClr val="95E6CB"/>
                </a:solidFill>
                <a:effectLst/>
                <a:latin typeface="Consolas" panose="020B0609020204030204" pitchFamily="49" charset="0"/>
              </a:rPr>
              <a:t>%s</a:t>
            </a:r>
            <a:r>
              <a:rPr lang="id-ID" sz="3200" b="0" dirty="0">
                <a:solidFill>
                  <a:srgbClr val="AAD94C"/>
                </a:solidFill>
                <a:effectLst/>
                <a:latin typeface="Consolas" panose="020B0609020204030204" pitchFamily="49" charset="0"/>
              </a:rPr>
              <a:t>, </a:t>
            </a:r>
            <a:r>
              <a:rPr lang="id-ID" sz="3200" b="0" dirty="0">
                <a:solidFill>
                  <a:srgbClr val="95E6CB"/>
                </a:solidFill>
                <a:effectLst/>
                <a:latin typeface="Consolas" panose="020B0609020204030204" pitchFamily="49" charset="0"/>
              </a:rPr>
              <a:t>%s</a:t>
            </a:r>
            <a:r>
              <a:rPr lang="id-ID" sz="3200" b="0" dirty="0">
                <a:solidFill>
                  <a:srgbClr val="AAD94C"/>
                </a:solidFill>
                <a:effectLst/>
                <a:latin typeface="Consolas" panose="020B0609020204030204" pitchFamily="49" charset="0"/>
              </a:rPr>
              <a:t>, </a:t>
            </a:r>
            <a:r>
              <a:rPr lang="id-ID" sz="3200" b="0" dirty="0">
                <a:solidFill>
                  <a:srgbClr val="95E6CB"/>
                </a:solidFill>
                <a:effectLst/>
                <a:latin typeface="Consolas" panose="020B0609020204030204" pitchFamily="49" charset="0"/>
              </a:rPr>
              <a:t>%s</a:t>
            </a:r>
            <a:r>
              <a:rPr lang="id-ID" sz="3200" b="0" dirty="0">
                <a:solidFill>
                  <a:srgbClr val="AAD94C"/>
                </a:solidFill>
                <a:effectLst/>
                <a:latin typeface="Consolas" panose="020B0609020204030204" pitchFamily="49" charset="0"/>
              </a:rPr>
              <a:t>, </a:t>
            </a:r>
            <a:r>
              <a:rPr lang="id-ID" sz="3200" b="0" dirty="0">
                <a:solidFill>
                  <a:srgbClr val="95E6CB"/>
                </a:solidFill>
                <a:effectLst/>
                <a:latin typeface="Consolas" panose="020B0609020204030204" pitchFamily="49" charset="0"/>
              </a:rPr>
              <a:t>%s</a:t>
            </a:r>
            <a:r>
              <a:rPr lang="id-ID" sz="3200" b="0" dirty="0">
                <a:solidFill>
                  <a:srgbClr val="AAD94C"/>
                </a:solidFill>
                <a:effectLst/>
                <a:latin typeface="Consolas" panose="020B0609020204030204" pitchFamily="49" charset="0"/>
              </a:rPr>
              <a:t>, </a:t>
            </a:r>
            <a:r>
              <a:rPr lang="id-ID" sz="3200" b="0" dirty="0">
                <a:solidFill>
                  <a:srgbClr val="95E6CB"/>
                </a:solidFill>
                <a:effectLst/>
                <a:latin typeface="Consolas" panose="020B0609020204030204" pitchFamily="49" charset="0"/>
              </a:rPr>
              <a:t>%s</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err="1">
                <a:solidFill>
                  <a:srgbClr val="D2A6FF"/>
                </a:solidFill>
                <a:effectLst/>
                <a:latin typeface="Consolas" panose="020B0609020204030204" pitchFamily="49" charset="0"/>
              </a:rPr>
              <a:t>name</a:t>
            </a:r>
            <a:r>
              <a:rPr lang="id-ID" sz="3200" b="0" dirty="0">
                <a:solidFill>
                  <a:srgbClr val="BFBDB6"/>
                </a:solidFill>
                <a:effectLst/>
                <a:latin typeface="Consolas" panose="020B0609020204030204" pitchFamily="49" charset="0"/>
              </a:rPr>
              <a:t>, </a:t>
            </a:r>
            <a:r>
              <a:rPr lang="id-ID" sz="3200" b="0" dirty="0" err="1">
                <a:solidFill>
                  <a:srgbClr val="D2A6FF"/>
                </a:solidFill>
                <a:effectLst/>
                <a:latin typeface="Consolas" panose="020B0609020204030204" pitchFamily="49" charset="0"/>
              </a:rPr>
              <a:t>category</a:t>
            </a:r>
            <a:r>
              <a:rPr lang="id-ID" sz="3200" b="0" dirty="0">
                <a:solidFill>
                  <a:srgbClr val="BFBDB6"/>
                </a:solidFill>
                <a:effectLst/>
                <a:latin typeface="Consolas" panose="020B0609020204030204" pitchFamily="49" charset="0"/>
              </a:rPr>
              <a:t>, </a:t>
            </a:r>
            <a:r>
              <a:rPr lang="id-ID" sz="3200" b="0" dirty="0" err="1">
                <a:solidFill>
                  <a:srgbClr val="D2A6FF"/>
                </a:solidFill>
                <a:effectLst/>
                <a:latin typeface="Consolas" panose="020B0609020204030204" pitchFamily="49" charset="0"/>
              </a:rPr>
              <a:t>weight</a:t>
            </a:r>
            <a:r>
              <a:rPr lang="id-ID" sz="3200" b="0" dirty="0">
                <a:solidFill>
                  <a:srgbClr val="BFBDB6"/>
                </a:solidFill>
                <a:effectLst/>
                <a:latin typeface="Consolas" panose="020B0609020204030204" pitchFamily="49" charset="0"/>
              </a:rPr>
              <a:t>, 	</a:t>
            </a:r>
            <a:r>
              <a:rPr lang="id-ID" sz="3200" b="0" dirty="0" err="1">
                <a:solidFill>
                  <a:srgbClr val="D2A6FF"/>
                </a:solidFill>
                <a:effectLst/>
                <a:latin typeface="Consolas" panose="020B0609020204030204" pitchFamily="49" charset="0"/>
              </a:rPr>
              <a:t>quantity</a:t>
            </a:r>
            <a:r>
              <a:rPr lang="id-ID" sz="3200" b="0" dirty="0">
                <a:solidFill>
                  <a:srgbClr val="BFBDB6"/>
                </a:solidFill>
                <a:effectLst/>
                <a:latin typeface="Consolas" panose="020B0609020204030204" pitchFamily="49" charset="0"/>
              </a:rPr>
              <a:t>, </a:t>
            </a:r>
            <a:r>
              <a:rPr lang="id-ID" sz="3200" b="0" dirty="0" err="1">
                <a:solidFill>
                  <a:srgbClr val="D2A6FF"/>
                </a:solidFill>
                <a:effectLst/>
                <a:latin typeface="Consolas" panose="020B0609020204030204" pitchFamily="49" charset="0"/>
              </a:rPr>
              <a:t>supplier</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db.</a:t>
            </a:r>
            <a:r>
              <a:rPr lang="id-ID" sz="3200" b="0" dirty="0" err="1">
                <a:solidFill>
                  <a:srgbClr val="FFB454"/>
                </a:solidFill>
                <a:effectLst/>
                <a:latin typeface="Consolas" panose="020B0609020204030204" pitchFamily="49" charset="0"/>
              </a:rPr>
              <a:t>commit</a:t>
            </a:r>
            <a:r>
              <a:rPr lang="id-ID" sz="3200" b="0" dirty="0">
                <a:solidFill>
                  <a:srgbClr val="BFBDB6"/>
                </a:solidFill>
                <a:effectLst/>
                <a:latin typeface="Consolas" panose="020B0609020204030204" pitchFamily="49" charset="0"/>
              </a:rPr>
              <a:t>() </a:t>
            </a:r>
          </a:p>
          <a:p>
            <a:r>
              <a:rPr lang="id-ID" sz="3200" b="0" dirty="0">
                <a:solidFill>
                  <a:srgbClr val="FFB454"/>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print</a:t>
            </a:r>
            <a:r>
              <a:rPr lang="id-ID" sz="3200" b="0" dirty="0">
                <a:solidFill>
                  <a:srgbClr val="BFBDB6"/>
                </a:solidFill>
                <a:effectLst/>
                <a:latin typeface="Consolas" panose="020B0609020204030204" pitchFamily="49" charset="0"/>
              </a:rPr>
              <a:t>(</a:t>
            </a:r>
            <a:r>
              <a:rPr lang="id-ID" sz="3200" b="0" dirty="0">
                <a:solidFill>
                  <a:srgbClr val="AAD94C"/>
                </a:solidFill>
                <a:effectLst/>
                <a:latin typeface="Consolas" panose="020B0609020204030204" pitchFamily="49" charset="0"/>
              </a:rPr>
              <a:t>"</a:t>
            </a:r>
            <a:r>
              <a:rPr lang="id-ID" sz="3200" b="0" dirty="0">
                <a:solidFill>
                  <a:srgbClr val="95E6CB"/>
                </a:solidFill>
                <a:effectLst/>
                <a:latin typeface="Consolas" panose="020B0609020204030204" pitchFamily="49" charset="0"/>
              </a:rPr>
              <a:t>\n\033</a:t>
            </a:r>
            <a:r>
              <a:rPr lang="id-ID" sz="3200" b="0" dirty="0">
                <a:solidFill>
                  <a:srgbClr val="AAD94C"/>
                </a:solidFill>
                <a:effectLst/>
                <a:latin typeface="Consolas" panose="020B0609020204030204" pitchFamily="49" charset="0"/>
              </a:rPr>
              <a:t>[32m</a:t>
            </a:r>
            <a:r>
              <a:rPr lang="id-ID" sz="3200" b="0" dirty="0">
                <a:solidFill>
                  <a:srgbClr val="95E6CB"/>
                </a:solidFill>
                <a:effectLst/>
                <a:latin typeface="Consolas" panose="020B0609020204030204" pitchFamily="49" charset="0"/>
              </a:rPr>
              <a:t>\033</a:t>
            </a:r>
            <a:r>
              <a:rPr lang="id-ID" sz="3200" b="0" dirty="0">
                <a:solidFill>
                  <a:srgbClr val="AAD94C"/>
                </a:solidFill>
                <a:effectLst/>
                <a:latin typeface="Consolas" panose="020B0609020204030204" pitchFamily="49" charset="0"/>
              </a:rPr>
              <a:t>[1m!--	</a:t>
            </a:r>
            <a:r>
              <a:rPr lang="id-ID" sz="3200" b="0" dirty="0" err="1">
                <a:solidFill>
                  <a:srgbClr val="AAD94C"/>
                </a:solidFill>
                <a:effectLst/>
                <a:latin typeface="Consolas" panose="020B0609020204030204" pitchFamily="49" charset="0"/>
              </a:rPr>
              <a:t>Product</a:t>
            </a:r>
            <a:r>
              <a:rPr lang="id-ID" sz="3200" b="0" dirty="0">
                <a:solidFill>
                  <a:srgbClr val="AAD94C"/>
                </a:solidFill>
                <a:effectLst/>
                <a:latin typeface="Consolas" panose="020B0609020204030204" pitchFamily="49" charset="0"/>
              </a:rPr>
              <a:t> Berhasil 	Ditambahkan--	!</a:t>
            </a:r>
            <a:r>
              <a:rPr lang="id-ID" sz="3200" b="0" dirty="0">
                <a:solidFill>
                  <a:srgbClr val="95E6CB"/>
                </a:solidFill>
                <a:effectLst/>
                <a:latin typeface="Consolas" panose="020B0609020204030204" pitchFamily="49" charset="0"/>
              </a:rPr>
              <a:t>\033</a:t>
            </a:r>
            <a:r>
              <a:rPr lang="id-ID" sz="3200" b="0" dirty="0">
                <a:solidFill>
                  <a:srgbClr val="AAD94C"/>
                </a:solidFill>
                <a:effectLst/>
                <a:latin typeface="Consolas" panose="020B0609020204030204" pitchFamily="49" charset="0"/>
              </a:rPr>
              <a:t>[0m</a:t>
            </a:r>
            <a:r>
              <a:rPr lang="id-ID" sz="3200" b="0" dirty="0">
                <a:solidFill>
                  <a:srgbClr val="95E6CB"/>
                </a:solidFill>
                <a:effectLst/>
                <a:latin typeface="Consolas" panose="020B0609020204030204" pitchFamily="49" charset="0"/>
              </a:rPr>
              <a:t>\033</a:t>
            </a:r>
            <a:r>
              <a:rPr lang="id-ID" sz="3200" b="0" dirty="0">
                <a:solidFill>
                  <a:srgbClr val="AAD94C"/>
                </a:solidFill>
                <a:effectLst/>
                <a:latin typeface="Consolas" panose="020B0609020204030204" pitchFamily="49" charset="0"/>
              </a:rPr>
              <a:t>[37m</a:t>
            </a:r>
            <a:r>
              <a:rPr lang="id-ID" sz="3200" b="0" dirty="0">
                <a:solidFill>
                  <a:srgbClr val="95E6CB"/>
                </a:solidFill>
                <a:effectLst/>
                <a:latin typeface="Consolas" panose="020B0609020204030204" pitchFamily="49" charset="0"/>
              </a:rPr>
              <a:t>\n</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a:t>
            </a:r>
          </a:p>
          <a:p>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time</a:t>
            </a:r>
            <a:r>
              <a:rPr lang="id-ID" sz="3200" b="0" dirty="0" err="1">
                <a:solidFill>
                  <a:srgbClr val="BFBDB6"/>
                </a:solidFill>
                <a:effectLst/>
                <a:latin typeface="Consolas" panose="020B0609020204030204" pitchFamily="49" charset="0"/>
              </a:rPr>
              <a:t>.</a:t>
            </a:r>
            <a:r>
              <a:rPr lang="id-ID" sz="3200" b="0" dirty="0" err="1">
                <a:solidFill>
                  <a:srgbClr val="FFB454"/>
                </a:solidFill>
                <a:effectLst/>
                <a:latin typeface="Consolas" panose="020B0609020204030204" pitchFamily="49" charset="0"/>
              </a:rPr>
              <a:t>sleep</a:t>
            </a:r>
            <a:r>
              <a:rPr lang="id-ID" sz="3200" b="0" dirty="0">
                <a:solidFill>
                  <a:srgbClr val="BFBDB6"/>
                </a:solidFill>
                <a:effectLst/>
                <a:latin typeface="Consolas" panose="020B0609020204030204" pitchFamily="49" charset="0"/>
              </a:rPr>
              <a:t>(</a:t>
            </a:r>
            <a:r>
              <a:rPr lang="id-ID" sz="3200" b="0" dirty="0">
                <a:solidFill>
                  <a:srgbClr val="D2A6FF"/>
                </a:solidFill>
                <a:effectLst/>
                <a:latin typeface="Consolas" panose="020B0609020204030204" pitchFamily="49" charset="0"/>
              </a:rPr>
              <a:t>2</a:t>
            </a:r>
            <a:r>
              <a:rPr lang="id-ID" sz="3200" b="0" dirty="0">
                <a:solidFill>
                  <a:srgbClr val="BFBDB6"/>
                </a:solidFill>
                <a:effectLst/>
                <a:latin typeface="Consolas" panose="020B0609020204030204" pitchFamily="49" charset="0"/>
              </a:rPr>
              <a:t>) </a:t>
            </a:r>
          </a:p>
          <a:p>
            <a:r>
              <a:rPr lang="id-ID" sz="3200" b="0" dirty="0">
                <a:solidFill>
                  <a:srgbClr val="FFB454"/>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clear</a:t>
            </a:r>
            <a:r>
              <a:rPr lang="id-ID" sz="3200" b="0" dirty="0">
                <a:solidFill>
                  <a:srgbClr val="BFBDB6"/>
                </a:solidFill>
                <a:effectLst/>
                <a:latin typeface="Consolas" panose="020B0609020204030204" pitchFamily="49" charset="0"/>
              </a:rPr>
              <a:t>()</a:t>
            </a:r>
          </a:p>
        </p:txBody>
      </p:sp>
      <p:sp>
        <p:nvSpPr>
          <p:cNvPr id="5" name="TextBox 5">
            <a:extLst>
              <a:ext uri="{FF2B5EF4-FFF2-40B4-BE49-F238E27FC236}">
                <a16:creationId xmlns:a16="http://schemas.microsoft.com/office/drawing/2014/main" id="{B7A7FD23-D827-BF95-EFBF-2F3D120D7499}"/>
              </a:ext>
            </a:extLst>
          </p:cNvPr>
          <p:cNvSpPr txBox="1"/>
          <p:nvPr/>
        </p:nvSpPr>
        <p:spPr>
          <a:xfrm>
            <a:off x="5314950" y="1538328"/>
            <a:ext cx="7658101" cy="505908"/>
          </a:xfrm>
          <a:prstGeom prst="rect">
            <a:avLst/>
          </a:prstGeom>
        </p:spPr>
        <p:txBody>
          <a:bodyPr wrap="square" lIns="0" tIns="0" rIns="0" bIns="0" rtlCol="0" anchor="t">
            <a:spAutoFit/>
          </a:bodyPr>
          <a:lstStyle/>
          <a:p>
            <a:pPr algn="ctr">
              <a:lnSpc>
                <a:spcPts val="4060"/>
              </a:lnSpc>
            </a:pPr>
            <a:r>
              <a:rPr lang="id-ID" sz="2900" dirty="0">
                <a:solidFill>
                  <a:srgbClr val="94DDDE"/>
                </a:solidFill>
                <a:latin typeface="Josefin Sans"/>
                <a:ea typeface="Josefin Sans"/>
                <a:cs typeface="Josefin Sans"/>
                <a:sym typeface="Josefin Sans"/>
              </a:rPr>
              <a:t>Operator Perbandingan</a:t>
            </a:r>
            <a:endParaRPr lang="en-US" sz="2900" dirty="0">
              <a:solidFill>
                <a:srgbClr val="94DDDE"/>
              </a:solidFill>
              <a:latin typeface="Josefin Sans"/>
              <a:ea typeface="Josefin Sans"/>
              <a:cs typeface="Josefin Sans"/>
              <a:sym typeface="Josefin Sans"/>
            </a:endParaRPr>
          </a:p>
        </p:txBody>
      </p:sp>
      <p:pic>
        <p:nvPicPr>
          <p:cNvPr id="7" name="Picture 6">
            <a:extLst>
              <a:ext uri="{FF2B5EF4-FFF2-40B4-BE49-F238E27FC236}">
                <a16:creationId xmlns:a16="http://schemas.microsoft.com/office/drawing/2014/main" id="{73635D00-BB4F-5C2C-2EDE-CCF3DCB77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2934864"/>
            <a:ext cx="5409895" cy="5409895"/>
          </a:xfrm>
          <a:prstGeom prst="rect">
            <a:avLst/>
          </a:prstGeom>
        </p:spPr>
      </p:pic>
    </p:spTree>
    <p:extLst>
      <p:ext uri="{BB962C8B-B14F-4D97-AF65-F5344CB8AC3E}">
        <p14:creationId xmlns:p14="http://schemas.microsoft.com/office/powerpoint/2010/main" val="1325732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FF22E2CE-F9BD-B6E3-7D41-70E18E5B3F7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B5BB3C60-EEB4-B4B8-FB97-35EDAF86CE9D}"/>
              </a:ext>
            </a:extLst>
          </p:cNvPr>
          <p:cNvSpPr txBox="1"/>
          <p:nvPr/>
        </p:nvSpPr>
        <p:spPr>
          <a:xfrm>
            <a:off x="5314950" y="647700"/>
            <a:ext cx="7658100" cy="890628"/>
          </a:xfrm>
          <a:prstGeom prst="rect">
            <a:avLst/>
          </a:prstGeom>
        </p:spPr>
        <p:txBody>
          <a:bodyPr wrap="square" lIns="0" tIns="0" rIns="0" bIns="0" rtlCol="0" anchor="t">
            <a:spAutoFit/>
          </a:bodyPr>
          <a:lstStyle/>
          <a:p>
            <a:pPr algn="ctr">
              <a:lnSpc>
                <a:spcPts val="6720"/>
              </a:lnSpc>
            </a:pPr>
            <a:r>
              <a:rPr lang="id-ID" sz="6400" b="1" dirty="0" err="1">
                <a:solidFill>
                  <a:srgbClr val="F7B4A7"/>
                </a:solidFill>
                <a:latin typeface="Josefin Sans Bold"/>
                <a:ea typeface="Josefin Sans Bold"/>
                <a:cs typeface="Josefin Sans Bold"/>
                <a:sym typeface="Josefin Sans Bold"/>
              </a:rPr>
              <a:t>List</a:t>
            </a:r>
            <a:r>
              <a:rPr lang="id-ID" sz="6400" b="1" dirty="0">
                <a:solidFill>
                  <a:srgbClr val="F7B4A7"/>
                </a:solidFill>
                <a:latin typeface="Josefin Sans Bold"/>
                <a:ea typeface="Josefin Sans Bold"/>
                <a:cs typeface="Josefin Sans Bold"/>
                <a:sym typeface="Josefin Sans Bold"/>
              </a:rPr>
              <a:t> Program</a:t>
            </a:r>
            <a:endParaRPr lang="en-US" sz="6400" b="1" dirty="0">
              <a:solidFill>
                <a:srgbClr val="F7B4A7"/>
              </a:solidFill>
              <a:latin typeface="Josefin Sans Bold"/>
              <a:ea typeface="Josefin Sans Bold"/>
              <a:cs typeface="Josefin Sans Bold"/>
              <a:sym typeface="Josefin Sans Bold"/>
            </a:endParaRPr>
          </a:p>
        </p:txBody>
      </p:sp>
      <p:sp>
        <p:nvSpPr>
          <p:cNvPr id="2" name="TextBox 5">
            <a:extLst>
              <a:ext uri="{FF2B5EF4-FFF2-40B4-BE49-F238E27FC236}">
                <a16:creationId xmlns:a16="http://schemas.microsoft.com/office/drawing/2014/main" id="{1325FCC0-437B-1BBB-C732-E49FCAFCF44C}"/>
              </a:ext>
            </a:extLst>
          </p:cNvPr>
          <p:cNvSpPr txBox="1"/>
          <p:nvPr/>
        </p:nvSpPr>
        <p:spPr>
          <a:xfrm>
            <a:off x="990600" y="3390900"/>
            <a:ext cx="7239000" cy="2954655"/>
          </a:xfrm>
          <a:prstGeom prst="rect">
            <a:avLst/>
          </a:prstGeom>
        </p:spPr>
        <p:txBody>
          <a:bodyPr wrap="square" lIns="0" tIns="0" rIns="0" bIns="0" rtlCol="0" anchor="t">
            <a:spAutoFit/>
          </a:bodyPr>
          <a:lstStyle/>
          <a:p>
            <a:r>
              <a:rPr lang="en-US" sz="3200" b="0" dirty="0" err="1">
                <a:solidFill>
                  <a:srgbClr val="BFBDB6"/>
                </a:solidFill>
                <a:effectLst/>
                <a:latin typeface="Consolas" panose="020B0609020204030204" pitchFamily="49" charset="0"/>
              </a:rPr>
              <a:t>cursor.</a:t>
            </a:r>
            <a:r>
              <a:rPr lang="en-US" sz="3200" b="0" dirty="0" err="1">
                <a:solidFill>
                  <a:srgbClr val="FFB454"/>
                </a:solidFill>
                <a:effectLst/>
                <a:latin typeface="Consolas" panose="020B0609020204030204" pitchFamily="49" charset="0"/>
              </a:rPr>
              <a:t>execute</a:t>
            </a:r>
            <a:r>
              <a:rPr lang="en-US" sz="3200" b="0" dirty="0">
                <a:solidFill>
                  <a:srgbClr val="BFBDB6"/>
                </a:solidFill>
                <a:effectLst/>
                <a:latin typeface="Consolas" panose="020B0609020204030204" pitchFamily="49" charset="0"/>
              </a:rPr>
              <a:t>(</a:t>
            </a:r>
            <a:r>
              <a:rPr lang="en-US" sz="3200" b="0" dirty="0">
                <a:solidFill>
                  <a:srgbClr val="AAD94C"/>
                </a:solidFill>
                <a:effectLst/>
                <a:latin typeface="Consolas" panose="020B0609020204030204" pitchFamily="49" charset="0"/>
              </a:rPr>
              <a:t>"UPDATE </a:t>
            </a:r>
            <a:r>
              <a:rPr lang="en-US" sz="3200" b="0" dirty="0" err="1">
                <a:solidFill>
                  <a:srgbClr val="AAD94C"/>
                </a:solidFill>
                <a:effectLst/>
                <a:latin typeface="Consolas" panose="020B0609020204030204" pitchFamily="49" charset="0"/>
              </a:rPr>
              <a:t>tb_product</a:t>
            </a:r>
            <a:r>
              <a:rPr lang="en-US" sz="3200" b="0" dirty="0">
                <a:solidFill>
                  <a:srgbClr val="AAD94C"/>
                </a:solidFill>
                <a:effectLst/>
                <a:latin typeface="Consolas" panose="020B0609020204030204" pitchFamily="49" charset="0"/>
              </a:rPr>
              <a:t> SET quantity = quantity + </a:t>
            </a:r>
            <a:r>
              <a:rPr lang="en-US" sz="3200" b="0" dirty="0">
                <a:solidFill>
                  <a:srgbClr val="95E6CB"/>
                </a:solidFill>
                <a:effectLst/>
                <a:latin typeface="Consolas" panose="020B0609020204030204" pitchFamily="49" charset="0"/>
              </a:rPr>
              <a:t>%s</a:t>
            </a:r>
            <a:r>
              <a:rPr lang="en-US" sz="3200" b="0" dirty="0">
                <a:solidFill>
                  <a:srgbClr val="AAD94C"/>
                </a:solidFill>
                <a:effectLst/>
                <a:latin typeface="Consolas" panose="020B0609020204030204" pitchFamily="49" charset="0"/>
              </a:rPr>
              <a:t> WHERE id = </a:t>
            </a:r>
            <a:r>
              <a:rPr lang="en-US" sz="3200" b="0" dirty="0">
                <a:solidFill>
                  <a:srgbClr val="95E6CB"/>
                </a:solidFill>
                <a:effectLst/>
                <a:latin typeface="Consolas" panose="020B0609020204030204" pitchFamily="49" charset="0"/>
              </a:rPr>
              <a:t>%s</a:t>
            </a:r>
            <a:r>
              <a:rPr lang="en-US" sz="3200" b="0" dirty="0">
                <a:solidFill>
                  <a:srgbClr val="AAD94C"/>
                </a:solidFill>
                <a:effectLst/>
                <a:latin typeface="Consolas" panose="020B0609020204030204" pitchFamily="49" charset="0"/>
              </a:rPr>
              <a:t> AND name = </a:t>
            </a:r>
            <a:r>
              <a:rPr lang="en-US" sz="3200" b="0" dirty="0">
                <a:solidFill>
                  <a:srgbClr val="95E6CB"/>
                </a:solidFill>
                <a:effectLst/>
                <a:latin typeface="Consolas" panose="020B0609020204030204" pitchFamily="49" charset="0"/>
              </a:rPr>
              <a:t>%s</a:t>
            </a:r>
            <a:r>
              <a:rPr lang="en-US" sz="3200" b="0" dirty="0">
                <a:solidFill>
                  <a:srgbClr val="AAD94C"/>
                </a:solidFill>
                <a:effectLst/>
                <a:latin typeface="Consolas" panose="020B0609020204030204" pitchFamily="49" charset="0"/>
              </a:rPr>
              <a:t> AND weight = </a:t>
            </a:r>
            <a:r>
              <a:rPr lang="en-US" sz="3200" b="0" dirty="0">
                <a:solidFill>
                  <a:srgbClr val="95E6CB"/>
                </a:solidFill>
                <a:effectLst/>
                <a:latin typeface="Consolas" panose="020B0609020204030204" pitchFamily="49" charset="0"/>
              </a:rPr>
              <a:t>%s</a:t>
            </a:r>
            <a:r>
              <a:rPr lang="en-US" sz="3200" b="0" dirty="0">
                <a:solidFill>
                  <a:srgbClr val="AAD94C"/>
                </a:solidFill>
                <a:effectLst/>
                <a:latin typeface="Consolas" panose="020B0609020204030204" pitchFamily="49" charset="0"/>
              </a:rPr>
              <a:t> AND supplier = </a:t>
            </a:r>
            <a:r>
              <a:rPr lang="en-US" sz="3200" b="0" dirty="0">
                <a:solidFill>
                  <a:srgbClr val="95E6CB"/>
                </a:solidFill>
                <a:effectLst/>
                <a:latin typeface="Consolas" panose="020B0609020204030204" pitchFamily="49" charset="0"/>
              </a:rPr>
              <a:t>%s</a:t>
            </a:r>
            <a:r>
              <a:rPr lang="en-US" sz="3200" b="0" dirty="0">
                <a:solidFill>
                  <a:srgbClr val="AAD94C"/>
                </a:solidFill>
                <a:effectLst/>
                <a:latin typeface="Consolas" panose="020B0609020204030204" pitchFamily="49" charset="0"/>
              </a:rPr>
              <a:t>"</a:t>
            </a:r>
            <a:r>
              <a:rPr lang="en-US" sz="3200" b="0" dirty="0">
                <a:solidFill>
                  <a:srgbClr val="BFBDB6"/>
                </a:solidFill>
                <a:effectLst/>
                <a:latin typeface="Consolas" panose="020B0609020204030204" pitchFamily="49" charset="0"/>
              </a:rPr>
              <a:t>, (</a:t>
            </a:r>
            <a:r>
              <a:rPr lang="en-US" sz="3200" b="0" dirty="0">
                <a:solidFill>
                  <a:srgbClr val="D2A6FF"/>
                </a:solidFill>
                <a:effectLst/>
                <a:latin typeface="Consolas" panose="020B0609020204030204" pitchFamily="49" charset="0"/>
              </a:rPr>
              <a:t>quantity</a:t>
            </a:r>
            <a:r>
              <a:rPr lang="en-US" sz="3200" b="0" dirty="0">
                <a:solidFill>
                  <a:srgbClr val="BFBDB6"/>
                </a:solidFill>
                <a:effectLst/>
                <a:latin typeface="Consolas" panose="020B0609020204030204" pitchFamily="49" charset="0"/>
              </a:rPr>
              <a:t>, </a:t>
            </a:r>
            <a:r>
              <a:rPr lang="en-US" sz="3200" b="0" dirty="0">
                <a:solidFill>
                  <a:srgbClr val="D2A6FF"/>
                </a:solidFill>
                <a:effectLst/>
                <a:latin typeface="Consolas" panose="020B0609020204030204" pitchFamily="49" charset="0"/>
              </a:rPr>
              <a:t>id</a:t>
            </a:r>
            <a:r>
              <a:rPr lang="en-US" sz="3200" b="0" dirty="0">
                <a:solidFill>
                  <a:srgbClr val="BFBDB6"/>
                </a:solidFill>
                <a:effectLst/>
                <a:latin typeface="Consolas" panose="020B0609020204030204" pitchFamily="49" charset="0"/>
              </a:rPr>
              <a:t>, </a:t>
            </a:r>
            <a:r>
              <a:rPr lang="en-US" sz="3200" b="0" dirty="0">
                <a:solidFill>
                  <a:srgbClr val="D2A6FF"/>
                </a:solidFill>
                <a:effectLst/>
                <a:latin typeface="Consolas" panose="020B0609020204030204" pitchFamily="49" charset="0"/>
              </a:rPr>
              <a:t>name</a:t>
            </a:r>
            <a:r>
              <a:rPr lang="en-US" sz="3200" b="0" dirty="0">
                <a:solidFill>
                  <a:srgbClr val="BFBDB6"/>
                </a:solidFill>
                <a:effectLst/>
                <a:latin typeface="Consolas" panose="020B0609020204030204" pitchFamily="49" charset="0"/>
              </a:rPr>
              <a:t>, </a:t>
            </a:r>
            <a:r>
              <a:rPr lang="en-US" sz="3200" b="0" dirty="0">
                <a:solidFill>
                  <a:srgbClr val="D2A6FF"/>
                </a:solidFill>
                <a:effectLst/>
                <a:latin typeface="Consolas" panose="020B0609020204030204" pitchFamily="49" charset="0"/>
              </a:rPr>
              <a:t>weight</a:t>
            </a:r>
            <a:r>
              <a:rPr lang="en-US" sz="3200" b="0" dirty="0">
                <a:solidFill>
                  <a:srgbClr val="BFBDB6"/>
                </a:solidFill>
                <a:effectLst/>
                <a:latin typeface="Consolas" panose="020B0609020204030204" pitchFamily="49" charset="0"/>
              </a:rPr>
              <a:t>, </a:t>
            </a:r>
            <a:r>
              <a:rPr lang="en-US" sz="3200" b="0" dirty="0">
                <a:solidFill>
                  <a:srgbClr val="D2A6FF"/>
                </a:solidFill>
                <a:effectLst/>
                <a:latin typeface="Consolas" panose="020B0609020204030204" pitchFamily="49" charset="0"/>
              </a:rPr>
              <a:t>supplier</a:t>
            </a:r>
            <a:r>
              <a:rPr lang="en-US" sz="3200" b="0" dirty="0">
                <a:solidFill>
                  <a:srgbClr val="BFBDB6"/>
                </a:solidFill>
                <a:effectLst/>
                <a:latin typeface="Consolas" panose="020B0609020204030204" pitchFamily="49" charset="0"/>
              </a:rPr>
              <a:t>))</a:t>
            </a:r>
          </a:p>
        </p:txBody>
      </p:sp>
      <p:sp>
        <p:nvSpPr>
          <p:cNvPr id="5" name="TextBox 5">
            <a:extLst>
              <a:ext uri="{FF2B5EF4-FFF2-40B4-BE49-F238E27FC236}">
                <a16:creationId xmlns:a16="http://schemas.microsoft.com/office/drawing/2014/main" id="{5288050E-0B4A-C01C-23E6-25A81217461D}"/>
              </a:ext>
            </a:extLst>
          </p:cNvPr>
          <p:cNvSpPr txBox="1"/>
          <p:nvPr/>
        </p:nvSpPr>
        <p:spPr>
          <a:xfrm>
            <a:off x="5314950" y="1538328"/>
            <a:ext cx="7658101" cy="505908"/>
          </a:xfrm>
          <a:prstGeom prst="rect">
            <a:avLst/>
          </a:prstGeom>
        </p:spPr>
        <p:txBody>
          <a:bodyPr wrap="square" lIns="0" tIns="0" rIns="0" bIns="0" rtlCol="0" anchor="t">
            <a:spAutoFit/>
          </a:bodyPr>
          <a:lstStyle/>
          <a:p>
            <a:pPr algn="ctr">
              <a:lnSpc>
                <a:spcPts val="4060"/>
              </a:lnSpc>
            </a:pPr>
            <a:r>
              <a:rPr lang="id-ID" sz="2900" dirty="0">
                <a:solidFill>
                  <a:srgbClr val="94DDDE"/>
                </a:solidFill>
                <a:latin typeface="Josefin Sans"/>
                <a:ea typeface="Josefin Sans"/>
                <a:cs typeface="Josefin Sans"/>
                <a:sym typeface="Josefin Sans"/>
              </a:rPr>
              <a:t>Operator </a:t>
            </a:r>
            <a:r>
              <a:rPr lang="id-ID" sz="2900" dirty="0" err="1">
                <a:solidFill>
                  <a:srgbClr val="94DDDE"/>
                </a:solidFill>
                <a:latin typeface="Josefin Sans"/>
                <a:ea typeface="Josefin Sans"/>
                <a:cs typeface="Josefin Sans"/>
                <a:sym typeface="Josefin Sans"/>
              </a:rPr>
              <a:t>Aritmatika</a:t>
            </a:r>
            <a:endParaRPr lang="en-US" sz="2900" dirty="0">
              <a:solidFill>
                <a:srgbClr val="94DDDE"/>
              </a:solidFill>
              <a:latin typeface="Josefin Sans"/>
              <a:ea typeface="Josefin Sans"/>
              <a:cs typeface="Josefin Sans"/>
              <a:sym typeface="Josefin Sans"/>
            </a:endParaRPr>
          </a:p>
        </p:txBody>
      </p:sp>
      <p:pic>
        <p:nvPicPr>
          <p:cNvPr id="9" name="Graphic 8" descr="Target Audience with solid fill">
            <a:extLst>
              <a:ext uri="{FF2B5EF4-FFF2-40B4-BE49-F238E27FC236}">
                <a16:creationId xmlns:a16="http://schemas.microsoft.com/office/drawing/2014/main" id="{CE519E0B-8A64-95FF-4245-D1019D4463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39400" y="3000375"/>
            <a:ext cx="4286250" cy="4286250"/>
          </a:xfrm>
          <a:prstGeom prst="rect">
            <a:avLst/>
          </a:prstGeom>
        </p:spPr>
      </p:pic>
    </p:spTree>
    <p:extLst>
      <p:ext uri="{BB962C8B-B14F-4D97-AF65-F5344CB8AC3E}">
        <p14:creationId xmlns:p14="http://schemas.microsoft.com/office/powerpoint/2010/main" val="440655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88F4A9B6-C30B-6DA1-6E79-6BA394C47A1F}"/>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9E31501B-2A52-ADC9-909D-2BA90CD51EE7}"/>
              </a:ext>
            </a:extLst>
          </p:cNvPr>
          <p:cNvSpPr txBox="1"/>
          <p:nvPr/>
        </p:nvSpPr>
        <p:spPr>
          <a:xfrm>
            <a:off x="5314950" y="647700"/>
            <a:ext cx="7658100" cy="890628"/>
          </a:xfrm>
          <a:prstGeom prst="rect">
            <a:avLst/>
          </a:prstGeom>
        </p:spPr>
        <p:txBody>
          <a:bodyPr wrap="square" lIns="0" tIns="0" rIns="0" bIns="0" rtlCol="0" anchor="t">
            <a:spAutoFit/>
          </a:bodyPr>
          <a:lstStyle/>
          <a:p>
            <a:pPr algn="ctr">
              <a:lnSpc>
                <a:spcPts val="6720"/>
              </a:lnSpc>
            </a:pPr>
            <a:r>
              <a:rPr lang="id-ID" sz="6400" b="1" dirty="0" err="1">
                <a:solidFill>
                  <a:srgbClr val="F7B4A7"/>
                </a:solidFill>
                <a:latin typeface="Josefin Sans Bold"/>
                <a:ea typeface="Josefin Sans Bold"/>
                <a:cs typeface="Josefin Sans Bold"/>
                <a:sym typeface="Josefin Sans Bold"/>
              </a:rPr>
              <a:t>List</a:t>
            </a:r>
            <a:r>
              <a:rPr lang="id-ID" sz="6400" b="1" dirty="0">
                <a:solidFill>
                  <a:srgbClr val="F7B4A7"/>
                </a:solidFill>
                <a:latin typeface="Josefin Sans Bold"/>
                <a:ea typeface="Josefin Sans Bold"/>
                <a:cs typeface="Josefin Sans Bold"/>
                <a:sym typeface="Josefin Sans Bold"/>
              </a:rPr>
              <a:t> Program</a:t>
            </a:r>
            <a:endParaRPr lang="en-US" sz="6400" b="1" dirty="0">
              <a:solidFill>
                <a:srgbClr val="F7B4A7"/>
              </a:solidFill>
              <a:latin typeface="Josefin Sans Bold"/>
              <a:ea typeface="Josefin Sans Bold"/>
              <a:cs typeface="Josefin Sans Bold"/>
              <a:sym typeface="Josefin Sans Bold"/>
            </a:endParaRPr>
          </a:p>
        </p:txBody>
      </p:sp>
      <p:sp>
        <p:nvSpPr>
          <p:cNvPr id="2" name="TextBox 5">
            <a:extLst>
              <a:ext uri="{FF2B5EF4-FFF2-40B4-BE49-F238E27FC236}">
                <a16:creationId xmlns:a16="http://schemas.microsoft.com/office/drawing/2014/main" id="{CEB41AD2-3FB5-5BCF-9F90-666B18613515}"/>
              </a:ext>
            </a:extLst>
          </p:cNvPr>
          <p:cNvSpPr txBox="1"/>
          <p:nvPr/>
        </p:nvSpPr>
        <p:spPr>
          <a:xfrm>
            <a:off x="914400" y="2405062"/>
            <a:ext cx="11277600" cy="7386638"/>
          </a:xfrm>
          <a:prstGeom prst="rect">
            <a:avLst/>
          </a:prstGeom>
        </p:spPr>
        <p:txBody>
          <a:bodyPr wrap="square" lIns="0" tIns="0" rIns="0" bIns="0" rtlCol="0" anchor="t">
            <a:spAutoFit/>
          </a:bodyPr>
          <a:lstStyle/>
          <a:p>
            <a:r>
              <a:rPr lang="id-ID" sz="3200" b="0" dirty="0" err="1">
                <a:solidFill>
                  <a:srgbClr val="FF8F40"/>
                </a:solidFill>
                <a:effectLst/>
                <a:latin typeface="Consolas" panose="020B0609020204030204" pitchFamily="49" charset="0"/>
              </a:rPr>
              <a:t>if</a:t>
            </a:r>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user</a:t>
            </a:r>
            <a:r>
              <a:rPr lang="id-ID" sz="3200" b="0" dirty="0">
                <a:solidFill>
                  <a:srgbClr val="BFBDB6"/>
                </a:solidFill>
                <a:effectLst/>
                <a:latin typeface="Consolas" panose="020B0609020204030204" pitchFamily="49" charset="0"/>
              </a:rPr>
              <a:t>[</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username</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F29668"/>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err="1">
                <a:solidFill>
                  <a:srgbClr val="D2A6FF"/>
                </a:solidFill>
                <a:effectLst/>
                <a:latin typeface="Consolas" panose="020B0609020204030204" pitchFamily="49" charset="0"/>
              </a:rPr>
              <a:t>username</a:t>
            </a:r>
            <a:r>
              <a:rPr lang="id-ID" sz="3200" b="0" dirty="0">
                <a:solidFill>
                  <a:srgbClr val="BFBDB6"/>
                </a:solidFill>
                <a:effectLst/>
                <a:latin typeface="Consolas" panose="020B0609020204030204" pitchFamily="49" charset="0"/>
              </a:rPr>
              <a:t> </a:t>
            </a:r>
            <a:r>
              <a:rPr lang="id-ID" sz="3200" b="0" dirty="0" err="1">
                <a:solidFill>
                  <a:srgbClr val="F29668"/>
                </a:solidFill>
                <a:effectLst/>
                <a:latin typeface="Consolas" panose="020B0609020204030204" pitchFamily="49" charset="0"/>
              </a:rPr>
              <a:t>and</a:t>
            </a:r>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user</a:t>
            </a:r>
            <a:r>
              <a:rPr lang="id-ID" sz="3200" b="0" dirty="0">
                <a:solidFill>
                  <a:srgbClr val="BFBDB6"/>
                </a:solidFill>
                <a:effectLst/>
                <a:latin typeface="Consolas" panose="020B0609020204030204" pitchFamily="49" charset="0"/>
              </a:rPr>
              <a:t>[</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password</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F29668"/>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err="1">
                <a:solidFill>
                  <a:srgbClr val="D2A6FF"/>
                </a:solidFill>
                <a:effectLst/>
                <a:latin typeface="Consolas" panose="020B0609020204030204" pitchFamily="49" charset="0"/>
              </a:rPr>
              <a:t>password</a:t>
            </a:r>
            <a:r>
              <a:rPr lang="id-ID" sz="3200" b="0" dirty="0">
                <a:solidFill>
                  <a:srgbClr val="BFBDB6"/>
                </a:solidFill>
                <a:effectLst/>
                <a:latin typeface="Consolas" panose="020B0609020204030204" pitchFamily="49" charset="0"/>
              </a:rPr>
              <a:t>:</a:t>
            </a:r>
          </a:p>
          <a:p>
            <a:r>
              <a:rPr lang="id-ID" sz="3200" b="0" dirty="0">
                <a:solidFill>
                  <a:srgbClr val="FFB454"/>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clear</a:t>
            </a:r>
            <a:r>
              <a:rPr lang="id-ID" sz="3200" b="0" dirty="0">
                <a:solidFill>
                  <a:srgbClr val="BFBDB6"/>
                </a:solidFill>
                <a:effectLst/>
                <a:latin typeface="Consolas" panose="020B0609020204030204" pitchFamily="49" charset="0"/>
              </a:rPr>
              <a:t>()</a:t>
            </a:r>
          </a:p>
          <a:p>
            <a:r>
              <a:rPr lang="id-ID" sz="3200" b="0" dirty="0">
                <a:solidFill>
                  <a:srgbClr val="FFB454"/>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print</a:t>
            </a:r>
            <a:r>
              <a:rPr lang="id-ID" sz="3200" b="0" dirty="0">
                <a:solidFill>
                  <a:srgbClr val="BFBDB6"/>
                </a:solidFill>
                <a:effectLst/>
                <a:latin typeface="Consolas" panose="020B0609020204030204" pitchFamily="49" charset="0"/>
              </a:rPr>
              <a:t>(</a:t>
            </a:r>
            <a:r>
              <a:rPr lang="id-ID" sz="3200" b="0" dirty="0">
                <a:solidFill>
                  <a:srgbClr val="AAD94C"/>
                </a:solidFill>
                <a:effectLst/>
                <a:latin typeface="Consolas" panose="020B0609020204030204" pitchFamily="49" charset="0"/>
              </a:rPr>
              <a:t>"</a:t>
            </a:r>
            <a:r>
              <a:rPr lang="id-ID" sz="3200" b="0" dirty="0">
                <a:solidFill>
                  <a:srgbClr val="95E6CB"/>
                </a:solidFill>
                <a:effectLst/>
                <a:latin typeface="Consolas" panose="020B0609020204030204" pitchFamily="49" charset="0"/>
              </a:rPr>
              <a:t>\n\033</a:t>
            </a:r>
            <a:r>
              <a:rPr lang="id-ID" sz="3200" b="0" dirty="0">
                <a:solidFill>
                  <a:srgbClr val="AAD94C"/>
                </a:solidFill>
                <a:effectLst/>
                <a:latin typeface="Consolas" panose="020B0609020204030204" pitchFamily="49" charset="0"/>
              </a:rPr>
              <a:t>[32m</a:t>
            </a:r>
            <a:r>
              <a:rPr lang="id-ID" sz="3200" b="0" dirty="0">
                <a:solidFill>
                  <a:srgbClr val="95E6CB"/>
                </a:solidFill>
                <a:effectLst/>
                <a:latin typeface="Consolas" panose="020B0609020204030204" pitchFamily="49" charset="0"/>
              </a:rPr>
              <a:t>\033</a:t>
            </a:r>
            <a:r>
              <a:rPr lang="id-ID" sz="3200" b="0" dirty="0">
                <a:solidFill>
                  <a:srgbClr val="AAD94C"/>
                </a:solidFill>
                <a:effectLst/>
                <a:latin typeface="Consolas" panose="020B0609020204030204" pitchFamily="49" charset="0"/>
              </a:rPr>
              <a:t>[1m!--</a:t>
            </a:r>
            <a:r>
              <a:rPr lang="id-ID" sz="3200" b="0" dirty="0" err="1">
                <a:solidFill>
                  <a:srgbClr val="AAD94C"/>
                </a:solidFill>
                <a:effectLst/>
                <a:latin typeface="Consolas" panose="020B0609020204030204" pitchFamily="49" charset="0"/>
              </a:rPr>
              <a:t>Login</a:t>
            </a:r>
            <a:r>
              <a:rPr lang="id-ID" sz="3200" b="0" dirty="0">
                <a:solidFill>
                  <a:srgbClr val="AAD94C"/>
                </a:solidFill>
                <a:effectLst/>
                <a:latin typeface="Consolas" panose="020B0609020204030204" pitchFamily="49" charset="0"/>
              </a:rPr>
              <a:t> Berhasil--	!</a:t>
            </a:r>
            <a:r>
              <a:rPr lang="id-ID" sz="3200" b="0" dirty="0">
                <a:solidFill>
                  <a:srgbClr val="95E6CB"/>
                </a:solidFill>
                <a:effectLst/>
                <a:latin typeface="Consolas" panose="020B0609020204030204" pitchFamily="49" charset="0"/>
              </a:rPr>
              <a:t>\033</a:t>
            </a:r>
            <a:r>
              <a:rPr lang="id-ID" sz="3200" b="0" dirty="0">
                <a:solidFill>
                  <a:srgbClr val="AAD94C"/>
                </a:solidFill>
                <a:effectLst/>
                <a:latin typeface="Consolas" panose="020B0609020204030204" pitchFamily="49" charset="0"/>
              </a:rPr>
              <a:t>[0m</a:t>
            </a:r>
            <a:r>
              <a:rPr lang="id-ID" sz="3200" b="0" dirty="0">
                <a:solidFill>
                  <a:srgbClr val="95E6CB"/>
                </a:solidFill>
                <a:effectLst/>
                <a:latin typeface="Consolas" panose="020B0609020204030204" pitchFamily="49" charset="0"/>
              </a:rPr>
              <a:t>\033</a:t>
            </a:r>
            <a:r>
              <a:rPr lang="id-ID" sz="3200" b="0" dirty="0">
                <a:solidFill>
                  <a:srgbClr val="AAD94C"/>
                </a:solidFill>
                <a:effectLst/>
                <a:latin typeface="Consolas" panose="020B0609020204030204" pitchFamily="49" charset="0"/>
              </a:rPr>
              <a:t>[37m</a:t>
            </a:r>
            <a:r>
              <a:rPr lang="id-ID" sz="3200" b="0" dirty="0">
                <a:solidFill>
                  <a:srgbClr val="95E6CB"/>
                </a:solidFill>
                <a:effectLst/>
                <a:latin typeface="Consolas" panose="020B0609020204030204" pitchFamily="49" charset="0"/>
              </a:rPr>
              <a:t>\n</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p>
          <a:p>
            <a:r>
              <a:rPr lang="id-ID" sz="3200" b="0" dirty="0">
                <a:solidFill>
                  <a:srgbClr val="59C2FF"/>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time</a:t>
            </a:r>
            <a:r>
              <a:rPr lang="id-ID" sz="3200" b="0" dirty="0" err="1">
                <a:solidFill>
                  <a:srgbClr val="BFBDB6"/>
                </a:solidFill>
                <a:effectLst/>
                <a:latin typeface="Consolas" panose="020B0609020204030204" pitchFamily="49" charset="0"/>
              </a:rPr>
              <a:t>.</a:t>
            </a:r>
            <a:r>
              <a:rPr lang="id-ID" sz="3200" b="0" dirty="0" err="1">
                <a:solidFill>
                  <a:srgbClr val="FFB454"/>
                </a:solidFill>
                <a:effectLst/>
                <a:latin typeface="Consolas" panose="020B0609020204030204" pitchFamily="49" charset="0"/>
              </a:rPr>
              <a:t>sleep</a:t>
            </a:r>
            <a:r>
              <a:rPr lang="id-ID" sz="3200" b="0" dirty="0">
                <a:solidFill>
                  <a:srgbClr val="BFBDB6"/>
                </a:solidFill>
                <a:effectLst/>
                <a:latin typeface="Consolas" panose="020B0609020204030204" pitchFamily="49" charset="0"/>
              </a:rPr>
              <a:t>(</a:t>
            </a:r>
            <a:r>
              <a:rPr lang="id-ID" sz="3200" b="0" dirty="0">
                <a:solidFill>
                  <a:srgbClr val="D2A6FF"/>
                </a:solidFill>
                <a:effectLst/>
                <a:latin typeface="Consolas" panose="020B0609020204030204" pitchFamily="49" charset="0"/>
              </a:rPr>
              <a:t>2</a:t>
            </a:r>
            <a:r>
              <a:rPr lang="id-ID" sz="3200" b="0" dirty="0">
                <a:solidFill>
                  <a:srgbClr val="BFBDB6"/>
                </a:solidFill>
                <a:effectLst/>
                <a:latin typeface="Consolas" panose="020B0609020204030204" pitchFamily="49" charset="0"/>
              </a:rPr>
              <a:t>)</a:t>
            </a:r>
          </a:p>
          <a:p>
            <a:r>
              <a:rPr lang="id-ID" sz="3200" b="0" dirty="0">
                <a:solidFill>
                  <a:srgbClr val="FFB454"/>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clear</a:t>
            </a:r>
            <a:r>
              <a:rPr lang="id-ID" sz="3200" b="0" dirty="0">
                <a:solidFill>
                  <a:srgbClr val="BFBDB6"/>
                </a:solidFill>
                <a:effectLst/>
                <a:latin typeface="Consolas" panose="020B0609020204030204" pitchFamily="49" charset="0"/>
              </a:rPr>
              <a:t>()</a:t>
            </a:r>
          </a:p>
          <a:p>
            <a:r>
              <a:rPr lang="id-ID" sz="3200" b="0" dirty="0">
                <a:solidFill>
                  <a:srgbClr val="FFB454"/>
                </a:solidFill>
                <a:effectLst/>
                <a:latin typeface="Consolas" panose="020B0609020204030204" pitchFamily="49" charset="0"/>
              </a:rPr>
              <a:t>	main</a:t>
            </a:r>
            <a:r>
              <a:rPr lang="id-ID" sz="3200" b="0" dirty="0">
                <a:solidFill>
                  <a:srgbClr val="BFBDB6"/>
                </a:solidFill>
                <a:effectLst/>
                <a:latin typeface="Consolas" panose="020B0609020204030204" pitchFamily="49" charset="0"/>
              </a:rPr>
              <a:t>()</a:t>
            </a:r>
          </a:p>
          <a:p>
            <a:r>
              <a:rPr lang="id-ID" sz="3200" b="0" dirty="0" err="1">
                <a:solidFill>
                  <a:srgbClr val="FF8F40"/>
                </a:solidFill>
                <a:effectLst/>
                <a:latin typeface="Consolas" panose="020B0609020204030204" pitchFamily="49" charset="0"/>
              </a:rPr>
              <a:t>else</a:t>
            </a:r>
            <a:r>
              <a:rPr lang="id-ID" sz="3200" b="0" dirty="0">
                <a:solidFill>
                  <a:srgbClr val="BFBDB6"/>
                </a:solidFill>
                <a:effectLst/>
                <a:latin typeface="Consolas" panose="020B0609020204030204" pitchFamily="49" charset="0"/>
              </a:rPr>
              <a:t>:</a:t>
            </a:r>
          </a:p>
          <a:p>
            <a:r>
              <a:rPr lang="id-ID" sz="3200" b="0" dirty="0">
                <a:solidFill>
                  <a:srgbClr val="FFB454"/>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clear</a:t>
            </a:r>
            <a:r>
              <a:rPr lang="id-ID" sz="3200" b="0" dirty="0">
                <a:solidFill>
                  <a:srgbClr val="BFBDB6"/>
                </a:solidFill>
                <a:effectLst/>
                <a:latin typeface="Consolas" panose="020B0609020204030204" pitchFamily="49" charset="0"/>
              </a:rPr>
              <a:t>()</a:t>
            </a:r>
          </a:p>
          <a:p>
            <a:r>
              <a:rPr lang="id-ID" sz="3200" b="0" dirty="0">
                <a:solidFill>
                  <a:srgbClr val="FFB454"/>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print</a:t>
            </a:r>
            <a:r>
              <a:rPr lang="id-ID" sz="3200" b="0" dirty="0">
                <a:solidFill>
                  <a:srgbClr val="BFBDB6"/>
                </a:solidFill>
                <a:effectLst/>
                <a:latin typeface="Consolas" panose="020B0609020204030204" pitchFamily="49" charset="0"/>
              </a:rPr>
              <a:t>(</a:t>
            </a:r>
            <a:r>
              <a:rPr lang="id-ID" sz="3200" b="0" dirty="0">
                <a:solidFill>
                  <a:srgbClr val="AAD94C"/>
                </a:solidFill>
                <a:effectLst/>
                <a:latin typeface="Consolas" panose="020B0609020204030204" pitchFamily="49" charset="0"/>
              </a:rPr>
              <a:t>"</a:t>
            </a:r>
            <a:r>
              <a:rPr lang="id-ID" sz="3200" b="0" dirty="0">
                <a:solidFill>
                  <a:srgbClr val="95E6CB"/>
                </a:solidFill>
                <a:effectLst/>
                <a:latin typeface="Consolas" panose="020B0609020204030204" pitchFamily="49" charset="0"/>
              </a:rPr>
              <a:t>\n\033</a:t>
            </a:r>
            <a:r>
              <a:rPr lang="id-ID" sz="3200" b="0" dirty="0">
                <a:solidFill>
                  <a:srgbClr val="AAD94C"/>
                </a:solidFill>
                <a:effectLst/>
                <a:latin typeface="Consolas" panose="020B0609020204030204" pitchFamily="49" charset="0"/>
              </a:rPr>
              <a:t>[31m</a:t>
            </a:r>
            <a:r>
              <a:rPr lang="id-ID" sz="3200" b="0" dirty="0">
                <a:solidFill>
                  <a:srgbClr val="95E6CB"/>
                </a:solidFill>
                <a:effectLst/>
                <a:latin typeface="Consolas" panose="020B0609020204030204" pitchFamily="49" charset="0"/>
              </a:rPr>
              <a:t>\033</a:t>
            </a:r>
            <a:r>
              <a:rPr lang="id-ID" sz="3200" b="0" dirty="0">
                <a:solidFill>
                  <a:srgbClr val="AAD94C"/>
                </a:solidFill>
                <a:effectLst/>
                <a:latin typeface="Consolas" panose="020B0609020204030204" pitchFamily="49" charset="0"/>
              </a:rPr>
              <a:t>[1m!--</a:t>
            </a:r>
            <a:r>
              <a:rPr lang="id-ID" sz="3200" b="0" dirty="0" err="1">
                <a:solidFill>
                  <a:srgbClr val="AAD94C"/>
                </a:solidFill>
                <a:effectLst/>
                <a:latin typeface="Consolas" panose="020B0609020204030204" pitchFamily="49" charset="0"/>
              </a:rPr>
              <a:t>Login</a:t>
            </a:r>
            <a:r>
              <a:rPr lang="id-ID" sz="3200" b="0" dirty="0">
                <a:solidFill>
                  <a:srgbClr val="AAD94C"/>
                </a:solidFill>
                <a:effectLst/>
                <a:latin typeface="Consolas" panose="020B0609020204030204" pitchFamily="49" charset="0"/>
              </a:rPr>
              <a:t> Gagal--	!</a:t>
            </a:r>
            <a:r>
              <a:rPr lang="id-ID" sz="3200" b="0" dirty="0">
                <a:solidFill>
                  <a:srgbClr val="95E6CB"/>
                </a:solidFill>
                <a:effectLst/>
                <a:latin typeface="Consolas" panose="020B0609020204030204" pitchFamily="49" charset="0"/>
              </a:rPr>
              <a:t>\</a:t>
            </a:r>
            <a:r>
              <a:rPr lang="id-ID" sz="3200" b="0" dirty="0" err="1">
                <a:solidFill>
                  <a:srgbClr val="95E6CB"/>
                </a:solidFill>
                <a:effectLst/>
                <a:latin typeface="Consolas" panose="020B0609020204030204" pitchFamily="49" charset="0"/>
              </a:rPr>
              <a:t>n</a:t>
            </a:r>
            <a:r>
              <a:rPr lang="id-ID" sz="3200" b="0" dirty="0" err="1">
                <a:solidFill>
                  <a:srgbClr val="AAD94C"/>
                </a:solidFill>
                <a:effectLst/>
                <a:latin typeface="Consolas" panose="020B0609020204030204" pitchFamily="49" charset="0"/>
              </a:rPr>
              <a:t>username</a:t>
            </a:r>
            <a:r>
              <a:rPr lang="id-ID" sz="3200" b="0" dirty="0">
                <a:solidFill>
                  <a:srgbClr val="AAD94C"/>
                </a:solidFill>
                <a:effectLst/>
                <a:latin typeface="Consolas" panose="020B0609020204030204" pitchFamily="49" charset="0"/>
              </a:rPr>
              <a:t> atau </a:t>
            </a:r>
            <a:r>
              <a:rPr lang="id-ID" sz="3200" b="0" dirty="0" err="1">
                <a:solidFill>
                  <a:srgbClr val="AAD94C"/>
                </a:solidFill>
                <a:effectLst/>
                <a:latin typeface="Consolas" panose="020B0609020204030204" pitchFamily="49" charset="0"/>
              </a:rPr>
              <a:t>password</a:t>
            </a:r>
            <a:r>
              <a:rPr lang="id-ID" sz="3200" b="0" dirty="0">
                <a:solidFill>
                  <a:srgbClr val="AAD94C"/>
                </a:solidFill>
                <a:effectLst/>
                <a:latin typeface="Consolas" panose="020B0609020204030204" pitchFamily="49" charset="0"/>
              </a:rPr>
              <a:t> 	salah</a:t>
            </a:r>
            <a:r>
              <a:rPr lang="id-ID" sz="3200" b="0" dirty="0">
                <a:solidFill>
                  <a:srgbClr val="95E6CB"/>
                </a:solidFill>
                <a:effectLst/>
                <a:latin typeface="Consolas" panose="020B0609020204030204" pitchFamily="49" charset="0"/>
              </a:rPr>
              <a:t>\033</a:t>
            </a:r>
            <a:r>
              <a:rPr lang="id-ID" sz="3200" b="0" dirty="0">
                <a:solidFill>
                  <a:srgbClr val="AAD94C"/>
                </a:solidFill>
                <a:effectLst/>
                <a:latin typeface="Consolas" panose="020B0609020204030204" pitchFamily="49" charset="0"/>
              </a:rPr>
              <a:t>[0m</a:t>
            </a:r>
            <a:r>
              <a:rPr lang="id-ID" sz="3200" b="0" dirty="0">
                <a:solidFill>
                  <a:srgbClr val="95E6CB"/>
                </a:solidFill>
                <a:effectLst/>
                <a:latin typeface="Consolas" panose="020B0609020204030204" pitchFamily="49" charset="0"/>
              </a:rPr>
              <a:t>\033</a:t>
            </a:r>
            <a:r>
              <a:rPr lang="id-ID" sz="3200" b="0" dirty="0">
                <a:solidFill>
                  <a:srgbClr val="AAD94C"/>
                </a:solidFill>
                <a:effectLst/>
                <a:latin typeface="Consolas" panose="020B0609020204030204" pitchFamily="49" charset="0"/>
              </a:rPr>
              <a:t>[37m</a:t>
            </a:r>
            <a:r>
              <a:rPr lang="id-ID" sz="3200" b="0" dirty="0">
                <a:solidFill>
                  <a:srgbClr val="95E6CB"/>
                </a:solidFill>
                <a:effectLst/>
                <a:latin typeface="Consolas" panose="020B0609020204030204" pitchFamily="49" charset="0"/>
              </a:rPr>
              <a:t>\n</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a:t>
            </a:r>
          </a:p>
          <a:p>
            <a:r>
              <a:rPr lang="id-ID" sz="3200" b="0" dirty="0">
                <a:solidFill>
                  <a:srgbClr val="59C2FF"/>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time</a:t>
            </a:r>
            <a:r>
              <a:rPr lang="id-ID" sz="3200" b="0" dirty="0" err="1">
                <a:solidFill>
                  <a:srgbClr val="BFBDB6"/>
                </a:solidFill>
                <a:effectLst/>
                <a:latin typeface="Consolas" panose="020B0609020204030204" pitchFamily="49" charset="0"/>
              </a:rPr>
              <a:t>.</a:t>
            </a:r>
            <a:r>
              <a:rPr lang="id-ID" sz="3200" b="0" dirty="0" err="1">
                <a:solidFill>
                  <a:srgbClr val="FFB454"/>
                </a:solidFill>
                <a:effectLst/>
                <a:latin typeface="Consolas" panose="020B0609020204030204" pitchFamily="49" charset="0"/>
              </a:rPr>
              <a:t>sleep</a:t>
            </a:r>
            <a:r>
              <a:rPr lang="id-ID" sz="3200" b="0" dirty="0">
                <a:solidFill>
                  <a:srgbClr val="BFBDB6"/>
                </a:solidFill>
                <a:effectLst/>
                <a:latin typeface="Consolas" panose="020B0609020204030204" pitchFamily="49" charset="0"/>
              </a:rPr>
              <a:t>(</a:t>
            </a:r>
            <a:r>
              <a:rPr lang="id-ID" sz="3200" b="0" dirty="0">
                <a:solidFill>
                  <a:srgbClr val="D2A6FF"/>
                </a:solidFill>
                <a:effectLst/>
                <a:latin typeface="Consolas" panose="020B0609020204030204" pitchFamily="49" charset="0"/>
              </a:rPr>
              <a:t>1</a:t>
            </a:r>
            <a:r>
              <a:rPr lang="id-ID" sz="3200" b="0" dirty="0">
                <a:solidFill>
                  <a:srgbClr val="BFBDB6"/>
                </a:solidFill>
                <a:effectLst/>
                <a:latin typeface="Consolas" panose="020B0609020204030204" pitchFamily="49" charset="0"/>
              </a:rPr>
              <a:t>)</a:t>
            </a:r>
          </a:p>
          <a:p>
            <a:r>
              <a:rPr lang="id-ID" sz="3200" b="0" dirty="0">
                <a:solidFill>
                  <a:srgbClr val="FFB454"/>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clear</a:t>
            </a:r>
            <a:r>
              <a:rPr lang="id-ID" sz="3200" b="0" dirty="0">
                <a:solidFill>
                  <a:srgbClr val="BFBDB6"/>
                </a:solidFill>
                <a:effectLst/>
                <a:latin typeface="Consolas" panose="020B0609020204030204" pitchFamily="49" charset="0"/>
              </a:rPr>
              <a:t>() </a:t>
            </a:r>
          </a:p>
        </p:txBody>
      </p:sp>
      <p:sp>
        <p:nvSpPr>
          <p:cNvPr id="5" name="TextBox 5">
            <a:extLst>
              <a:ext uri="{FF2B5EF4-FFF2-40B4-BE49-F238E27FC236}">
                <a16:creationId xmlns:a16="http://schemas.microsoft.com/office/drawing/2014/main" id="{50DB4D2D-7C8A-595D-57A7-331DA6C4D1E3}"/>
              </a:ext>
            </a:extLst>
          </p:cNvPr>
          <p:cNvSpPr txBox="1"/>
          <p:nvPr/>
        </p:nvSpPr>
        <p:spPr>
          <a:xfrm>
            <a:off x="5314950" y="1538328"/>
            <a:ext cx="7658101" cy="505908"/>
          </a:xfrm>
          <a:prstGeom prst="rect">
            <a:avLst/>
          </a:prstGeom>
        </p:spPr>
        <p:txBody>
          <a:bodyPr wrap="square" lIns="0" tIns="0" rIns="0" bIns="0" rtlCol="0" anchor="t">
            <a:spAutoFit/>
          </a:bodyPr>
          <a:lstStyle/>
          <a:p>
            <a:pPr algn="ctr">
              <a:lnSpc>
                <a:spcPts val="4060"/>
              </a:lnSpc>
            </a:pPr>
            <a:r>
              <a:rPr lang="id-ID" sz="2900" dirty="0">
                <a:solidFill>
                  <a:srgbClr val="94DDDE"/>
                </a:solidFill>
                <a:latin typeface="Josefin Sans"/>
                <a:ea typeface="Josefin Sans"/>
                <a:cs typeface="Josefin Sans"/>
                <a:sym typeface="Josefin Sans"/>
              </a:rPr>
              <a:t>Percabangan</a:t>
            </a:r>
            <a:endParaRPr lang="en-US" sz="2900" dirty="0">
              <a:solidFill>
                <a:srgbClr val="94DDDE"/>
              </a:solidFill>
              <a:latin typeface="Josefin Sans"/>
              <a:ea typeface="Josefin Sans"/>
              <a:cs typeface="Josefin Sans"/>
              <a:sym typeface="Josefin Sans"/>
            </a:endParaRPr>
          </a:p>
        </p:txBody>
      </p:sp>
      <p:pic>
        <p:nvPicPr>
          <p:cNvPr id="9" name="Graphic 8" descr="Target Audience with solid fill">
            <a:extLst>
              <a:ext uri="{FF2B5EF4-FFF2-40B4-BE49-F238E27FC236}">
                <a16:creationId xmlns:a16="http://schemas.microsoft.com/office/drawing/2014/main" id="{7AD597AF-E9AA-82E6-6124-324CD9FB8C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30150" y="3000375"/>
            <a:ext cx="4286250" cy="4286250"/>
          </a:xfrm>
          <a:prstGeom prst="rect">
            <a:avLst/>
          </a:prstGeom>
        </p:spPr>
      </p:pic>
    </p:spTree>
    <p:extLst>
      <p:ext uri="{BB962C8B-B14F-4D97-AF65-F5344CB8AC3E}">
        <p14:creationId xmlns:p14="http://schemas.microsoft.com/office/powerpoint/2010/main" val="2632328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674DC05F-3ECB-89F8-24DA-02EC71FBFF3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C1511C2C-FDF7-A2E3-0978-9036C54661C8}"/>
              </a:ext>
            </a:extLst>
          </p:cNvPr>
          <p:cNvSpPr txBox="1"/>
          <p:nvPr/>
        </p:nvSpPr>
        <p:spPr>
          <a:xfrm>
            <a:off x="5314950" y="647700"/>
            <a:ext cx="7658100" cy="890628"/>
          </a:xfrm>
          <a:prstGeom prst="rect">
            <a:avLst/>
          </a:prstGeom>
        </p:spPr>
        <p:txBody>
          <a:bodyPr wrap="square" lIns="0" tIns="0" rIns="0" bIns="0" rtlCol="0" anchor="t">
            <a:spAutoFit/>
          </a:bodyPr>
          <a:lstStyle/>
          <a:p>
            <a:pPr algn="ctr">
              <a:lnSpc>
                <a:spcPts val="6720"/>
              </a:lnSpc>
            </a:pPr>
            <a:r>
              <a:rPr lang="id-ID" sz="6400" b="1" dirty="0" err="1">
                <a:solidFill>
                  <a:srgbClr val="F7B4A7"/>
                </a:solidFill>
                <a:latin typeface="Josefin Sans Bold"/>
                <a:ea typeface="Josefin Sans Bold"/>
                <a:cs typeface="Josefin Sans Bold"/>
                <a:sym typeface="Josefin Sans Bold"/>
              </a:rPr>
              <a:t>List</a:t>
            </a:r>
            <a:r>
              <a:rPr lang="id-ID" sz="6400" b="1" dirty="0">
                <a:solidFill>
                  <a:srgbClr val="F7B4A7"/>
                </a:solidFill>
                <a:latin typeface="Josefin Sans Bold"/>
                <a:ea typeface="Josefin Sans Bold"/>
                <a:cs typeface="Josefin Sans Bold"/>
                <a:sym typeface="Josefin Sans Bold"/>
              </a:rPr>
              <a:t> Program</a:t>
            </a:r>
            <a:endParaRPr lang="en-US" sz="6400" b="1" dirty="0">
              <a:solidFill>
                <a:srgbClr val="F7B4A7"/>
              </a:solidFill>
              <a:latin typeface="Josefin Sans Bold"/>
              <a:ea typeface="Josefin Sans Bold"/>
              <a:cs typeface="Josefin Sans Bold"/>
              <a:sym typeface="Josefin Sans Bold"/>
            </a:endParaRPr>
          </a:p>
        </p:txBody>
      </p:sp>
      <p:sp>
        <p:nvSpPr>
          <p:cNvPr id="2" name="TextBox 5">
            <a:extLst>
              <a:ext uri="{FF2B5EF4-FFF2-40B4-BE49-F238E27FC236}">
                <a16:creationId xmlns:a16="http://schemas.microsoft.com/office/drawing/2014/main" id="{56B59279-FBB3-AE1C-AABF-E98520C25D0C}"/>
              </a:ext>
            </a:extLst>
          </p:cNvPr>
          <p:cNvSpPr txBox="1"/>
          <p:nvPr/>
        </p:nvSpPr>
        <p:spPr>
          <a:xfrm>
            <a:off x="914400" y="3848100"/>
            <a:ext cx="11277600" cy="1969770"/>
          </a:xfrm>
          <a:prstGeom prst="rect">
            <a:avLst/>
          </a:prstGeom>
        </p:spPr>
        <p:txBody>
          <a:bodyPr wrap="square" lIns="0" tIns="0" rIns="0" bIns="0" rtlCol="0" anchor="t">
            <a:spAutoFit/>
          </a:bodyPr>
          <a:lstStyle/>
          <a:p>
            <a:r>
              <a:rPr lang="id-ID" sz="3200" b="0" dirty="0" err="1">
                <a:solidFill>
                  <a:srgbClr val="FF8F40"/>
                </a:solidFill>
                <a:effectLst/>
                <a:latin typeface="Consolas" panose="020B0609020204030204" pitchFamily="49" charset="0"/>
              </a:rPr>
              <a:t>while</a:t>
            </a:r>
            <a:r>
              <a:rPr lang="id-ID" sz="3200" b="0" dirty="0">
                <a:solidFill>
                  <a:srgbClr val="BFBDB6"/>
                </a:solidFill>
                <a:effectLst/>
                <a:latin typeface="Consolas" panose="020B0609020204030204" pitchFamily="49" charset="0"/>
              </a:rPr>
              <a:t> </a:t>
            </a:r>
            <a:r>
              <a:rPr lang="id-ID" sz="3200" b="0" dirty="0" err="1">
                <a:solidFill>
                  <a:srgbClr val="D2A6FF"/>
                </a:solidFill>
                <a:effectLst/>
                <a:latin typeface="Consolas" panose="020B0609020204030204" pitchFamily="49" charset="0"/>
              </a:rPr>
              <a:t>True</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username</a:t>
            </a:r>
            <a:r>
              <a:rPr lang="id-ID" sz="3200" b="0" dirty="0">
                <a:solidFill>
                  <a:srgbClr val="BFBDB6"/>
                </a:solidFill>
                <a:effectLst/>
                <a:latin typeface="Consolas" panose="020B0609020204030204" pitchFamily="49" charset="0"/>
              </a:rPr>
              <a:t> </a:t>
            </a:r>
            <a:r>
              <a:rPr lang="id-ID" sz="3200" b="0" dirty="0">
                <a:solidFill>
                  <a:srgbClr val="F29668"/>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input</a:t>
            </a:r>
            <a:r>
              <a:rPr lang="id-ID" sz="3200" b="0" dirty="0">
                <a:solidFill>
                  <a:srgbClr val="BFBDB6"/>
                </a:solidFill>
                <a:effectLst/>
                <a:latin typeface="Consolas" panose="020B0609020204030204" pitchFamily="49" charset="0"/>
              </a:rPr>
              <a:t>(</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Username</a:t>
            </a:r>
            <a:r>
              <a:rPr lang="id-ID" sz="3200" b="0" dirty="0">
                <a:solidFill>
                  <a:srgbClr val="AAD94C"/>
                </a:solidFill>
                <a:effectLst/>
                <a:latin typeface="Consolas" panose="020B0609020204030204" pitchFamily="49" charset="0"/>
              </a:rPr>
              <a:t>: "</a:t>
            </a:r>
            <a:r>
              <a:rPr lang="id-ID" sz="3200" b="0" dirty="0">
                <a:solidFill>
                  <a:srgbClr val="BFBDB6"/>
                </a:solidFill>
                <a:effectLst/>
                <a:latin typeface="Consolas" panose="020B0609020204030204" pitchFamily="49" charset="0"/>
              </a:rPr>
              <a:t>)</a:t>
            </a:r>
          </a:p>
          <a:p>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password</a:t>
            </a:r>
            <a:r>
              <a:rPr lang="id-ID" sz="3200" b="0" dirty="0">
                <a:solidFill>
                  <a:srgbClr val="BFBDB6"/>
                </a:solidFill>
                <a:effectLst/>
                <a:latin typeface="Consolas" panose="020B0609020204030204" pitchFamily="49" charset="0"/>
              </a:rPr>
              <a:t> </a:t>
            </a:r>
            <a:r>
              <a:rPr lang="id-ID" sz="3200" b="0" dirty="0">
                <a:solidFill>
                  <a:srgbClr val="F29668"/>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getpass</a:t>
            </a:r>
            <a:r>
              <a:rPr lang="id-ID" sz="3200" b="0" dirty="0" err="1">
                <a:solidFill>
                  <a:srgbClr val="BFBDB6"/>
                </a:solidFill>
                <a:effectLst/>
                <a:latin typeface="Consolas" panose="020B0609020204030204" pitchFamily="49" charset="0"/>
              </a:rPr>
              <a:t>.</a:t>
            </a:r>
            <a:r>
              <a:rPr lang="id-ID" sz="3200" b="0" dirty="0" err="1">
                <a:solidFill>
                  <a:srgbClr val="FFB454"/>
                </a:solidFill>
                <a:effectLst/>
                <a:latin typeface="Consolas" panose="020B0609020204030204" pitchFamily="49" charset="0"/>
              </a:rPr>
              <a:t>getpass</a:t>
            </a:r>
            <a:r>
              <a:rPr lang="id-ID" sz="3200" b="0" dirty="0">
                <a:solidFill>
                  <a:srgbClr val="BFBDB6"/>
                </a:solidFill>
                <a:effectLst/>
                <a:latin typeface="Consolas" panose="020B0609020204030204" pitchFamily="49" charset="0"/>
              </a:rPr>
              <a:t>(</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Password</a:t>
            </a:r>
            <a:r>
              <a:rPr lang="id-ID" sz="3200" b="0" dirty="0">
                <a:solidFill>
                  <a:srgbClr val="AAD94C"/>
                </a:solidFill>
                <a:effectLst/>
                <a:latin typeface="Consolas" panose="020B0609020204030204" pitchFamily="49" charset="0"/>
              </a:rPr>
              <a:t>: "</a:t>
            </a:r>
            <a:r>
              <a:rPr lang="id-ID" sz="3200" b="0" dirty="0">
                <a:solidFill>
                  <a:srgbClr val="BFBDB6"/>
                </a:solidFill>
                <a:effectLst/>
                <a:latin typeface="Consolas" panose="020B0609020204030204" pitchFamily="49" charset="0"/>
              </a:rPr>
              <a:t>)</a:t>
            </a:r>
          </a:p>
          <a:p>
            <a:r>
              <a:rPr lang="id-ID" sz="3200" b="0" dirty="0">
                <a:solidFill>
                  <a:srgbClr val="FFB454"/>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login</a:t>
            </a:r>
            <a:r>
              <a:rPr lang="id-ID" sz="3200" b="0" dirty="0">
                <a:solidFill>
                  <a:srgbClr val="BFBDB6"/>
                </a:solidFill>
                <a:effectLst/>
                <a:latin typeface="Consolas" panose="020B0609020204030204" pitchFamily="49" charset="0"/>
              </a:rPr>
              <a:t>(</a:t>
            </a:r>
            <a:r>
              <a:rPr lang="id-ID" sz="3200" b="0" dirty="0" err="1">
                <a:solidFill>
                  <a:srgbClr val="BFBDB6"/>
                </a:solidFill>
                <a:effectLst/>
                <a:latin typeface="Consolas" panose="020B0609020204030204" pitchFamily="49" charset="0"/>
              </a:rPr>
              <a:t>username</a:t>
            </a:r>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password</a:t>
            </a:r>
            <a:r>
              <a:rPr lang="id-ID" sz="3200" b="0" dirty="0">
                <a:solidFill>
                  <a:srgbClr val="BFBDB6"/>
                </a:solidFill>
                <a:effectLst/>
                <a:latin typeface="Consolas" panose="020B0609020204030204" pitchFamily="49" charset="0"/>
              </a:rPr>
              <a:t>)</a:t>
            </a:r>
          </a:p>
        </p:txBody>
      </p:sp>
      <p:sp>
        <p:nvSpPr>
          <p:cNvPr id="5" name="TextBox 5">
            <a:extLst>
              <a:ext uri="{FF2B5EF4-FFF2-40B4-BE49-F238E27FC236}">
                <a16:creationId xmlns:a16="http://schemas.microsoft.com/office/drawing/2014/main" id="{C6FE7794-26A2-AB14-BF42-3A76F2582638}"/>
              </a:ext>
            </a:extLst>
          </p:cNvPr>
          <p:cNvSpPr txBox="1"/>
          <p:nvPr/>
        </p:nvSpPr>
        <p:spPr>
          <a:xfrm>
            <a:off x="5314950" y="1538328"/>
            <a:ext cx="7658101" cy="505908"/>
          </a:xfrm>
          <a:prstGeom prst="rect">
            <a:avLst/>
          </a:prstGeom>
        </p:spPr>
        <p:txBody>
          <a:bodyPr wrap="square" lIns="0" tIns="0" rIns="0" bIns="0" rtlCol="0" anchor="t">
            <a:spAutoFit/>
          </a:bodyPr>
          <a:lstStyle/>
          <a:p>
            <a:pPr algn="ctr">
              <a:lnSpc>
                <a:spcPts val="4060"/>
              </a:lnSpc>
            </a:pPr>
            <a:r>
              <a:rPr lang="id-ID" sz="2900" dirty="0">
                <a:solidFill>
                  <a:srgbClr val="94DDDE"/>
                </a:solidFill>
                <a:latin typeface="Josefin Sans"/>
                <a:ea typeface="Josefin Sans"/>
                <a:cs typeface="Josefin Sans"/>
                <a:sym typeface="Josefin Sans"/>
              </a:rPr>
              <a:t>Percabangan</a:t>
            </a:r>
            <a:endParaRPr lang="en-US" sz="2900" dirty="0">
              <a:solidFill>
                <a:srgbClr val="94DDDE"/>
              </a:solidFill>
              <a:latin typeface="Josefin Sans"/>
              <a:ea typeface="Josefin Sans"/>
              <a:cs typeface="Josefin Sans"/>
              <a:sym typeface="Josefin Sans"/>
            </a:endParaRPr>
          </a:p>
        </p:txBody>
      </p:sp>
      <p:pic>
        <p:nvPicPr>
          <p:cNvPr id="9" name="Graphic 8" descr="Target Audience with solid fill">
            <a:extLst>
              <a:ext uri="{FF2B5EF4-FFF2-40B4-BE49-F238E27FC236}">
                <a16:creationId xmlns:a16="http://schemas.microsoft.com/office/drawing/2014/main" id="{6B1B7C70-286F-31EC-41D4-6E1978EACC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30150" y="3000375"/>
            <a:ext cx="4286250" cy="4286250"/>
          </a:xfrm>
          <a:prstGeom prst="rect">
            <a:avLst/>
          </a:prstGeom>
        </p:spPr>
      </p:pic>
    </p:spTree>
    <p:extLst>
      <p:ext uri="{BB962C8B-B14F-4D97-AF65-F5344CB8AC3E}">
        <p14:creationId xmlns:p14="http://schemas.microsoft.com/office/powerpoint/2010/main" val="2665168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02D746B2-E80D-40F3-1524-53273EC7C3A2}"/>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C885BEBE-A7A7-8CA3-FF01-CD6880EB6FDE}"/>
              </a:ext>
            </a:extLst>
          </p:cNvPr>
          <p:cNvSpPr txBox="1"/>
          <p:nvPr/>
        </p:nvSpPr>
        <p:spPr>
          <a:xfrm>
            <a:off x="5314950" y="647700"/>
            <a:ext cx="7658100" cy="890628"/>
          </a:xfrm>
          <a:prstGeom prst="rect">
            <a:avLst/>
          </a:prstGeom>
        </p:spPr>
        <p:txBody>
          <a:bodyPr wrap="square" lIns="0" tIns="0" rIns="0" bIns="0" rtlCol="0" anchor="t">
            <a:spAutoFit/>
          </a:bodyPr>
          <a:lstStyle/>
          <a:p>
            <a:pPr algn="ctr">
              <a:lnSpc>
                <a:spcPts val="6720"/>
              </a:lnSpc>
            </a:pPr>
            <a:r>
              <a:rPr lang="id-ID" sz="6400" b="1" dirty="0" err="1">
                <a:solidFill>
                  <a:srgbClr val="F7B4A7"/>
                </a:solidFill>
                <a:latin typeface="Josefin Sans Bold"/>
                <a:ea typeface="Josefin Sans Bold"/>
                <a:cs typeface="Josefin Sans Bold"/>
                <a:sym typeface="Josefin Sans Bold"/>
              </a:rPr>
              <a:t>List</a:t>
            </a:r>
            <a:r>
              <a:rPr lang="id-ID" sz="6400" b="1" dirty="0">
                <a:solidFill>
                  <a:srgbClr val="F7B4A7"/>
                </a:solidFill>
                <a:latin typeface="Josefin Sans Bold"/>
                <a:ea typeface="Josefin Sans Bold"/>
                <a:cs typeface="Josefin Sans Bold"/>
                <a:sym typeface="Josefin Sans Bold"/>
              </a:rPr>
              <a:t> Program</a:t>
            </a:r>
            <a:endParaRPr lang="en-US" sz="6400" b="1" dirty="0">
              <a:solidFill>
                <a:srgbClr val="F7B4A7"/>
              </a:solidFill>
              <a:latin typeface="Josefin Sans Bold"/>
              <a:ea typeface="Josefin Sans Bold"/>
              <a:cs typeface="Josefin Sans Bold"/>
              <a:sym typeface="Josefin Sans Bold"/>
            </a:endParaRPr>
          </a:p>
        </p:txBody>
      </p:sp>
      <p:sp>
        <p:nvSpPr>
          <p:cNvPr id="2" name="TextBox 5">
            <a:extLst>
              <a:ext uri="{FF2B5EF4-FFF2-40B4-BE49-F238E27FC236}">
                <a16:creationId xmlns:a16="http://schemas.microsoft.com/office/drawing/2014/main" id="{73CA7B89-0BEE-89EB-4F78-F4B3EDFFFF5A}"/>
              </a:ext>
            </a:extLst>
          </p:cNvPr>
          <p:cNvSpPr txBox="1"/>
          <p:nvPr/>
        </p:nvSpPr>
        <p:spPr>
          <a:xfrm>
            <a:off x="914400" y="3848100"/>
            <a:ext cx="11277600" cy="2462213"/>
          </a:xfrm>
          <a:prstGeom prst="rect">
            <a:avLst/>
          </a:prstGeom>
        </p:spPr>
        <p:txBody>
          <a:bodyPr wrap="square" lIns="0" tIns="0" rIns="0" bIns="0" rtlCol="0" anchor="t">
            <a:spAutoFit/>
          </a:bodyPr>
          <a:lstStyle/>
          <a:p>
            <a:r>
              <a:rPr lang="id-ID" sz="3200" b="0" dirty="0" err="1">
                <a:solidFill>
                  <a:srgbClr val="FF8F40"/>
                </a:solidFill>
                <a:effectLst/>
                <a:latin typeface="Consolas" panose="020B0609020204030204" pitchFamily="49" charset="0"/>
              </a:rPr>
              <a:t>def</a:t>
            </a:r>
            <a:r>
              <a:rPr lang="id-ID" sz="3200" b="0" dirty="0">
                <a:solidFill>
                  <a:srgbClr val="BFBDB6"/>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clear</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FF8F40"/>
                </a:solidFill>
                <a:effectLst/>
                <a:latin typeface="Consolas" panose="020B0609020204030204" pitchFamily="49" charset="0"/>
              </a:rPr>
              <a:t>if</a:t>
            </a:r>
            <a:r>
              <a:rPr lang="id-ID" sz="3200" b="0" dirty="0">
                <a:solidFill>
                  <a:srgbClr val="BFBDB6"/>
                </a:solidFill>
                <a:effectLst/>
                <a:latin typeface="Consolas" panose="020B0609020204030204" pitchFamily="49" charset="0"/>
              </a:rPr>
              <a:t> </a:t>
            </a:r>
            <a:r>
              <a:rPr lang="id-ID" sz="3200" b="0" dirty="0">
                <a:solidFill>
                  <a:srgbClr val="59C2FF"/>
                </a:solidFill>
                <a:effectLst/>
                <a:latin typeface="Consolas" panose="020B0609020204030204" pitchFamily="49" charset="0"/>
              </a:rPr>
              <a:t>os</a:t>
            </a:r>
            <a:r>
              <a:rPr lang="id-ID" sz="3200" b="0" dirty="0">
                <a:solidFill>
                  <a:srgbClr val="BFBDB6"/>
                </a:solidFill>
                <a:effectLst/>
                <a:latin typeface="Consolas" panose="020B0609020204030204" pitchFamily="49" charset="0"/>
              </a:rPr>
              <a:t>.name </a:t>
            </a:r>
            <a:r>
              <a:rPr lang="id-ID" sz="3200" b="0" dirty="0">
                <a:solidFill>
                  <a:srgbClr val="F29668"/>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nt</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os</a:t>
            </a:r>
            <a:r>
              <a:rPr lang="id-ID" sz="3200" b="0" dirty="0" err="1">
                <a:solidFill>
                  <a:srgbClr val="BFBDB6"/>
                </a:solidFill>
                <a:effectLst/>
                <a:latin typeface="Consolas" panose="020B0609020204030204" pitchFamily="49" charset="0"/>
              </a:rPr>
              <a:t>.</a:t>
            </a:r>
            <a:r>
              <a:rPr lang="id-ID" sz="3200" b="0" dirty="0" err="1">
                <a:solidFill>
                  <a:srgbClr val="FFB454"/>
                </a:solidFill>
                <a:effectLst/>
                <a:latin typeface="Consolas" panose="020B0609020204030204" pitchFamily="49" charset="0"/>
              </a:rPr>
              <a:t>system</a:t>
            </a:r>
            <a:r>
              <a:rPr lang="id-ID" sz="3200" b="0" dirty="0">
                <a:solidFill>
                  <a:srgbClr val="BFBDB6"/>
                </a:solidFill>
                <a:effectLst/>
                <a:latin typeface="Consolas" panose="020B0609020204030204" pitchFamily="49" charset="0"/>
              </a:rPr>
              <a:t>(</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cls</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FF8F40"/>
                </a:solidFill>
                <a:effectLst/>
                <a:latin typeface="Consolas" panose="020B0609020204030204" pitchFamily="49" charset="0"/>
              </a:rPr>
              <a:t>else</a:t>
            </a:r>
            <a:r>
              <a:rPr lang="id-ID" sz="3200" b="0" dirty="0">
                <a:solidFill>
                  <a:srgbClr val="BFBDB6"/>
                </a:solidFill>
                <a:effectLst/>
                <a:latin typeface="Consolas" panose="020B0609020204030204" pitchFamily="49" charset="0"/>
              </a:rPr>
              <a:t>:</a:t>
            </a:r>
          </a:p>
          <a:p>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os</a:t>
            </a:r>
            <a:r>
              <a:rPr lang="id-ID" sz="3200" b="0" dirty="0" err="1">
                <a:solidFill>
                  <a:srgbClr val="BFBDB6"/>
                </a:solidFill>
                <a:effectLst/>
                <a:latin typeface="Consolas" panose="020B0609020204030204" pitchFamily="49" charset="0"/>
              </a:rPr>
              <a:t>.</a:t>
            </a:r>
            <a:r>
              <a:rPr lang="id-ID" sz="3200" b="0" dirty="0" err="1">
                <a:solidFill>
                  <a:srgbClr val="FFB454"/>
                </a:solidFill>
                <a:effectLst/>
                <a:latin typeface="Consolas" panose="020B0609020204030204" pitchFamily="49" charset="0"/>
              </a:rPr>
              <a:t>system</a:t>
            </a:r>
            <a:r>
              <a:rPr lang="id-ID" sz="3200" b="0" dirty="0">
                <a:solidFill>
                  <a:srgbClr val="BFBDB6"/>
                </a:solidFill>
                <a:effectLst/>
                <a:latin typeface="Consolas" panose="020B0609020204030204" pitchFamily="49" charset="0"/>
              </a:rPr>
              <a:t>(</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clear</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a:t>
            </a:r>
          </a:p>
        </p:txBody>
      </p:sp>
      <p:sp>
        <p:nvSpPr>
          <p:cNvPr id="5" name="TextBox 5">
            <a:extLst>
              <a:ext uri="{FF2B5EF4-FFF2-40B4-BE49-F238E27FC236}">
                <a16:creationId xmlns:a16="http://schemas.microsoft.com/office/drawing/2014/main" id="{EA87D563-743F-9ADB-F9CF-FBA6F574AA3D}"/>
              </a:ext>
            </a:extLst>
          </p:cNvPr>
          <p:cNvSpPr txBox="1"/>
          <p:nvPr/>
        </p:nvSpPr>
        <p:spPr>
          <a:xfrm>
            <a:off x="5314950" y="1538328"/>
            <a:ext cx="7658101" cy="505908"/>
          </a:xfrm>
          <a:prstGeom prst="rect">
            <a:avLst/>
          </a:prstGeom>
        </p:spPr>
        <p:txBody>
          <a:bodyPr wrap="square" lIns="0" tIns="0" rIns="0" bIns="0" rtlCol="0" anchor="t">
            <a:spAutoFit/>
          </a:bodyPr>
          <a:lstStyle/>
          <a:p>
            <a:pPr algn="ctr">
              <a:lnSpc>
                <a:spcPts val="4060"/>
              </a:lnSpc>
            </a:pPr>
            <a:r>
              <a:rPr lang="id-ID" sz="2900" dirty="0" err="1">
                <a:solidFill>
                  <a:srgbClr val="94DDDE"/>
                </a:solidFill>
                <a:latin typeface="Josefin Sans"/>
                <a:ea typeface="Josefin Sans"/>
                <a:cs typeface="Josefin Sans"/>
                <a:sym typeface="Josefin Sans"/>
              </a:rPr>
              <a:t>Function</a:t>
            </a:r>
            <a:endParaRPr lang="en-US" sz="2900" dirty="0">
              <a:solidFill>
                <a:srgbClr val="94DDDE"/>
              </a:solidFill>
              <a:latin typeface="Josefin Sans"/>
              <a:ea typeface="Josefin Sans"/>
              <a:cs typeface="Josefin Sans"/>
              <a:sym typeface="Josefin Sans"/>
            </a:endParaRPr>
          </a:p>
        </p:txBody>
      </p:sp>
      <p:pic>
        <p:nvPicPr>
          <p:cNvPr id="9" name="Graphic 8" descr="Target Audience with solid fill">
            <a:extLst>
              <a:ext uri="{FF2B5EF4-FFF2-40B4-BE49-F238E27FC236}">
                <a16:creationId xmlns:a16="http://schemas.microsoft.com/office/drawing/2014/main" id="{E924DC78-F105-2C2F-DC0B-CA611C2E15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30150" y="3000375"/>
            <a:ext cx="4286250" cy="4286250"/>
          </a:xfrm>
          <a:prstGeom prst="rect">
            <a:avLst/>
          </a:prstGeom>
        </p:spPr>
      </p:pic>
    </p:spTree>
    <p:extLst>
      <p:ext uri="{BB962C8B-B14F-4D97-AF65-F5344CB8AC3E}">
        <p14:creationId xmlns:p14="http://schemas.microsoft.com/office/powerpoint/2010/main" val="1146143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B0B29CD0-A653-BA95-75F6-DA6686294057}"/>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62A80929-A8FA-F2C7-A8D1-17C380BB7B9E}"/>
              </a:ext>
            </a:extLst>
          </p:cNvPr>
          <p:cNvSpPr txBox="1"/>
          <p:nvPr/>
        </p:nvSpPr>
        <p:spPr>
          <a:xfrm>
            <a:off x="5314950" y="647700"/>
            <a:ext cx="7658100" cy="890628"/>
          </a:xfrm>
          <a:prstGeom prst="rect">
            <a:avLst/>
          </a:prstGeom>
        </p:spPr>
        <p:txBody>
          <a:bodyPr wrap="square" lIns="0" tIns="0" rIns="0" bIns="0" rtlCol="0" anchor="t">
            <a:spAutoFit/>
          </a:bodyPr>
          <a:lstStyle/>
          <a:p>
            <a:pPr algn="ctr">
              <a:lnSpc>
                <a:spcPts val="6720"/>
              </a:lnSpc>
            </a:pPr>
            <a:r>
              <a:rPr lang="id-ID" sz="6400" b="1" dirty="0" err="1">
                <a:solidFill>
                  <a:srgbClr val="F7B4A7"/>
                </a:solidFill>
                <a:latin typeface="Josefin Sans Bold"/>
                <a:ea typeface="Josefin Sans Bold"/>
                <a:cs typeface="Josefin Sans Bold"/>
                <a:sym typeface="Josefin Sans Bold"/>
              </a:rPr>
              <a:t>List</a:t>
            </a:r>
            <a:r>
              <a:rPr lang="id-ID" sz="6400" b="1" dirty="0">
                <a:solidFill>
                  <a:srgbClr val="F7B4A7"/>
                </a:solidFill>
                <a:latin typeface="Josefin Sans Bold"/>
                <a:ea typeface="Josefin Sans Bold"/>
                <a:cs typeface="Josefin Sans Bold"/>
                <a:sym typeface="Josefin Sans Bold"/>
              </a:rPr>
              <a:t> Program</a:t>
            </a:r>
            <a:endParaRPr lang="en-US" sz="6400" b="1" dirty="0">
              <a:solidFill>
                <a:srgbClr val="F7B4A7"/>
              </a:solidFill>
              <a:latin typeface="Josefin Sans Bold"/>
              <a:ea typeface="Josefin Sans Bold"/>
              <a:cs typeface="Josefin Sans Bold"/>
              <a:sym typeface="Josefin Sans Bold"/>
            </a:endParaRPr>
          </a:p>
        </p:txBody>
      </p:sp>
      <p:sp>
        <p:nvSpPr>
          <p:cNvPr id="2" name="TextBox 5">
            <a:extLst>
              <a:ext uri="{FF2B5EF4-FFF2-40B4-BE49-F238E27FC236}">
                <a16:creationId xmlns:a16="http://schemas.microsoft.com/office/drawing/2014/main" id="{125FA5D7-8883-4E78-5525-A6FF12B2FB66}"/>
              </a:ext>
            </a:extLst>
          </p:cNvPr>
          <p:cNvSpPr txBox="1"/>
          <p:nvPr/>
        </p:nvSpPr>
        <p:spPr>
          <a:xfrm>
            <a:off x="990600" y="2704147"/>
            <a:ext cx="9525000" cy="6401753"/>
          </a:xfrm>
          <a:prstGeom prst="rect">
            <a:avLst/>
          </a:prstGeom>
        </p:spPr>
        <p:txBody>
          <a:bodyPr wrap="square" lIns="0" tIns="0" rIns="0" bIns="0" rtlCol="0" anchor="t">
            <a:spAutoFit/>
          </a:bodyPr>
          <a:lstStyle/>
          <a:p>
            <a:r>
              <a:rPr lang="id-ID" sz="3200" b="0" dirty="0" err="1">
                <a:solidFill>
                  <a:srgbClr val="FF8F40"/>
                </a:solidFill>
                <a:effectLst/>
                <a:latin typeface="Consolas" panose="020B0609020204030204" pitchFamily="49" charset="0"/>
              </a:rPr>
              <a:t>def</a:t>
            </a:r>
            <a:r>
              <a:rPr lang="id-ID" sz="3200" b="0" dirty="0">
                <a:solidFill>
                  <a:srgbClr val="BFBDB6"/>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db_connection</a:t>
            </a:r>
            <a:r>
              <a:rPr lang="id-ID" sz="3200" b="0" dirty="0">
                <a:solidFill>
                  <a:srgbClr val="BFBDB6"/>
                </a:solidFill>
                <a:effectLst/>
                <a:latin typeface="Consolas" panose="020B0609020204030204" pitchFamily="49" charset="0"/>
              </a:rPr>
              <a:t>():</a:t>
            </a:r>
          </a:p>
          <a:p>
            <a:r>
              <a:rPr lang="id-ID" sz="3200" b="0" dirty="0">
                <a:solidFill>
                  <a:srgbClr val="BFBDB6"/>
                </a:solidFill>
                <a:effectLst/>
                <a:latin typeface="Consolas" panose="020B0609020204030204" pitchFamily="49" charset="0"/>
              </a:rPr>
              <a:t>    </a:t>
            </a:r>
            <a:r>
              <a:rPr lang="id-ID" sz="3200" b="0" dirty="0" err="1">
                <a:solidFill>
                  <a:srgbClr val="FF8F40"/>
                </a:solidFill>
                <a:effectLst/>
                <a:latin typeface="Consolas" panose="020B0609020204030204" pitchFamily="49" charset="0"/>
              </a:rPr>
              <a:t>try</a:t>
            </a:r>
            <a:r>
              <a:rPr lang="id-ID" sz="3200" b="0" dirty="0">
                <a:solidFill>
                  <a:srgbClr val="BFBDB6"/>
                </a:solidFill>
                <a:effectLst/>
                <a:latin typeface="Consolas" panose="020B0609020204030204" pitchFamily="49" charset="0"/>
              </a:rPr>
              <a:t>:</a:t>
            </a:r>
          </a:p>
          <a:p>
            <a:r>
              <a:rPr lang="id-ID" sz="3200" b="0" dirty="0">
                <a:solidFill>
                  <a:srgbClr val="BFBDB6"/>
                </a:solidFill>
                <a:effectLst/>
                <a:latin typeface="Consolas" panose="020B0609020204030204" pitchFamily="49" charset="0"/>
              </a:rPr>
              <a:t>        </a:t>
            </a:r>
            <a:r>
              <a:rPr lang="id-ID" sz="3200" b="0" dirty="0" err="1">
                <a:solidFill>
                  <a:srgbClr val="FF8F40"/>
                </a:solidFill>
                <a:effectLst/>
                <a:latin typeface="Consolas" panose="020B0609020204030204" pitchFamily="49" charset="0"/>
              </a:rPr>
              <a:t>return</a:t>
            </a:r>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mysql</a:t>
            </a:r>
            <a:r>
              <a:rPr lang="id-ID" sz="3200" b="0" dirty="0" err="1">
                <a:solidFill>
                  <a:srgbClr val="BFBDB6"/>
                </a:solidFill>
                <a:effectLst/>
                <a:latin typeface="Consolas" panose="020B0609020204030204" pitchFamily="49" charset="0"/>
              </a:rPr>
              <a:t>.</a:t>
            </a:r>
            <a:r>
              <a:rPr lang="id-ID" sz="3200" b="0" dirty="0" err="1">
                <a:solidFill>
                  <a:srgbClr val="59C2FF"/>
                </a:solidFill>
                <a:effectLst/>
                <a:latin typeface="Consolas" panose="020B0609020204030204" pitchFamily="49" charset="0"/>
              </a:rPr>
              <a:t>connector</a:t>
            </a:r>
            <a:r>
              <a:rPr lang="id-ID" sz="3200" b="0" dirty="0" err="1">
                <a:solidFill>
                  <a:srgbClr val="BFBDB6"/>
                </a:solidFill>
                <a:effectLst/>
                <a:latin typeface="Consolas" panose="020B0609020204030204" pitchFamily="49" charset="0"/>
              </a:rPr>
              <a:t>.</a:t>
            </a:r>
            <a:r>
              <a:rPr lang="id-ID" sz="3200" b="0" dirty="0" err="1">
                <a:solidFill>
                  <a:srgbClr val="FFB454"/>
                </a:solidFill>
                <a:effectLst/>
                <a:latin typeface="Consolas" panose="020B0609020204030204" pitchFamily="49" charset="0"/>
              </a:rPr>
              <a:t>connect</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host</a:t>
            </a:r>
            <a:r>
              <a:rPr lang="id-ID" sz="3200" b="0" dirty="0">
                <a:solidFill>
                  <a:srgbClr val="BFBDB6"/>
                </a:solidFill>
                <a:effectLst/>
                <a:latin typeface="Consolas" panose="020B0609020204030204" pitchFamily="49" charset="0"/>
              </a:rPr>
              <a:t> </a:t>
            </a:r>
            <a:r>
              <a:rPr lang="id-ID" sz="3200" b="0" dirty="0">
                <a:solidFill>
                  <a:srgbClr val="F29668"/>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localhost</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user</a:t>
            </a:r>
            <a:r>
              <a:rPr lang="id-ID" sz="3200" b="0" dirty="0">
                <a:solidFill>
                  <a:srgbClr val="BFBDB6"/>
                </a:solidFill>
                <a:effectLst/>
                <a:latin typeface="Consolas" panose="020B0609020204030204" pitchFamily="49" charset="0"/>
              </a:rPr>
              <a:t> </a:t>
            </a:r>
            <a:r>
              <a:rPr lang="id-ID" sz="3200" b="0" dirty="0">
                <a:solidFill>
                  <a:srgbClr val="F29668"/>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root</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password</a:t>
            </a:r>
            <a:r>
              <a:rPr lang="id-ID" sz="3200" b="0" dirty="0">
                <a:solidFill>
                  <a:srgbClr val="BFBDB6"/>
                </a:solidFill>
                <a:effectLst/>
                <a:latin typeface="Consolas" panose="020B0609020204030204" pitchFamily="49" charset="0"/>
              </a:rPr>
              <a:t> </a:t>
            </a:r>
            <a:r>
              <a:rPr lang="id-ID" sz="3200" b="0" dirty="0">
                <a:solidFill>
                  <a:srgbClr val="F29668"/>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BFBDB6"/>
                </a:solidFill>
                <a:effectLst/>
                <a:latin typeface="Consolas" panose="020B0609020204030204" pitchFamily="49" charset="0"/>
              </a:rPr>
              <a:t>database</a:t>
            </a:r>
            <a:r>
              <a:rPr lang="id-ID" sz="3200" b="0" dirty="0">
                <a:solidFill>
                  <a:srgbClr val="BFBDB6"/>
                </a:solidFill>
                <a:effectLst/>
                <a:latin typeface="Consolas" panose="020B0609020204030204" pitchFamily="49" charset="0"/>
              </a:rPr>
              <a:t> </a:t>
            </a:r>
            <a:r>
              <a:rPr lang="id-ID" sz="3200" b="0" dirty="0">
                <a:solidFill>
                  <a:srgbClr val="F29668"/>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db_minimarket</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FF8F40"/>
                </a:solidFill>
                <a:effectLst/>
                <a:latin typeface="Consolas" panose="020B0609020204030204" pitchFamily="49" charset="0"/>
              </a:rPr>
              <a:t>except</a:t>
            </a:r>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mysql</a:t>
            </a:r>
            <a:r>
              <a:rPr lang="id-ID" sz="3200" b="0" dirty="0" err="1">
                <a:solidFill>
                  <a:srgbClr val="BFBDB6"/>
                </a:solidFill>
                <a:effectLst/>
                <a:latin typeface="Consolas" panose="020B0609020204030204" pitchFamily="49" charset="0"/>
              </a:rPr>
              <a:t>.</a:t>
            </a:r>
            <a:r>
              <a:rPr lang="id-ID" sz="3200" b="0" dirty="0" err="1">
                <a:solidFill>
                  <a:srgbClr val="59C2FF"/>
                </a:solidFill>
                <a:effectLst/>
                <a:latin typeface="Consolas" panose="020B0609020204030204" pitchFamily="49" charset="0"/>
              </a:rPr>
              <a:t>connector</a:t>
            </a:r>
            <a:r>
              <a:rPr lang="id-ID" sz="3200" b="0" dirty="0" err="1">
                <a:solidFill>
                  <a:srgbClr val="BFBDB6"/>
                </a:solidFill>
                <a:effectLst/>
                <a:latin typeface="Consolas" panose="020B0609020204030204" pitchFamily="49" charset="0"/>
              </a:rPr>
              <a:t>.</a:t>
            </a:r>
            <a:r>
              <a:rPr lang="id-ID" sz="3200" b="0" dirty="0" err="1">
                <a:solidFill>
                  <a:srgbClr val="59C2FF"/>
                </a:solidFill>
                <a:effectLst/>
                <a:latin typeface="Consolas" panose="020B0609020204030204" pitchFamily="49" charset="0"/>
              </a:rPr>
              <a:t>Error</a:t>
            </a:r>
            <a:r>
              <a:rPr lang="id-ID" sz="3200" b="0" dirty="0">
                <a:solidFill>
                  <a:srgbClr val="BFBDB6"/>
                </a:solidFill>
                <a:effectLst/>
                <a:latin typeface="Consolas" panose="020B0609020204030204" pitchFamily="49" charset="0"/>
              </a:rPr>
              <a:t> </a:t>
            </a:r>
            <a:r>
              <a:rPr lang="id-ID" sz="3200" b="0" dirty="0">
                <a:solidFill>
                  <a:srgbClr val="FF8F40"/>
                </a:solidFill>
                <a:effectLst/>
                <a:latin typeface="Consolas" panose="020B0609020204030204" pitchFamily="49" charset="0"/>
              </a:rPr>
              <a:t>as</a:t>
            </a:r>
            <a:r>
              <a:rPr lang="id-ID" sz="3200" b="0" dirty="0">
                <a:solidFill>
                  <a:srgbClr val="BFBDB6"/>
                </a:solidFill>
                <a:effectLst/>
                <a:latin typeface="Consolas" panose="020B0609020204030204" pitchFamily="49" charset="0"/>
              </a:rPr>
              <a:t> e:</a:t>
            </a:r>
          </a:p>
          <a:p>
            <a:r>
              <a:rPr lang="id-ID" sz="3200" b="0" dirty="0">
                <a:solidFill>
                  <a:srgbClr val="BFBDB6"/>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print</a:t>
            </a:r>
            <a:r>
              <a:rPr lang="id-ID" sz="3200" b="0" dirty="0">
                <a:solidFill>
                  <a:srgbClr val="BFBDB6"/>
                </a:solidFill>
                <a:effectLst/>
                <a:latin typeface="Consolas" panose="020B0609020204030204" pitchFamily="49" charset="0"/>
              </a:rPr>
              <a:t>(</a:t>
            </a:r>
            <a:r>
              <a:rPr lang="id-ID" sz="3200" b="0" dirty="0" err="1">
                <a:solidFill>
                  <a:srgbClr val="FF8F40"/>
                </a:solidFill>
                <a:effectLst/>
                <a:latin typeface="Consolas" panose="020B0609020204030204" pitchFamily="49" charset="0"/>
              </a:rPr>
              <a:t>f</a:t>
            </a:r>
            <a:r>
              <a:rPr lang="id-ID" sz="3200" b="0" dirty="0" err="1">
                <a:solidFill>
                  <a:srgbClr val="AAD94C"/>
                </a:solidFill>
                <a:effectLst/>
                <a:latin typeface="Consolas" panose="020B0609020204030204" pitchFamily="49" charset="0"/>
              </a:rPr>
              <a:t>"Error</a:t>
            </a:r>
            <a:r>
              <a:rPr lang="id-ID" sz="3200" b="0" dirty="0">
                <a:solidFill>
                  <a:srgbClr val="AAD94C"/>
                </a:solidFill>
                <a:effectLst/>
                <a:latin typeface="Consolas" panose="020B0609020204030204" pitchFamily="49" charset="0"/>
              </a:rPr>
              <a:t>: </a:t>
            </a:r>
            <a:r>
              <a:rPr lang="id-ID" sz="3200" b="0" dirty="0">
                <a:solidFill>
                  <a:srgbClr val="95E6CB"/>
                </a:solidFill>
                <a:effectLst/>
                <a:latin typeface="Consolas" panose="020B0609020204030204" pitchFamily="49" charset="0"/>
              </a:rPr>
              <a:t>{</a:t>
            </a:r>
            <a:r>
              <a:rPr lang="id-ID" sz="3200" b="0" dirty="0">
                <a:solidFill>
                  <a:srgbClr val="BFBDB6"/>
                </a:solidFill>
                <a:effectLst/>
                <a:latin typeface="Consolas" panose="020B0609020204030204" pitchFamily="49" charset="0"/>
              </a:rPr>
              <a:t>e</a:t>
            </a:r>
            <a:r>
              <a:rPr lang="id-ID" sz="3200" b="0" dirty="0">
                <a:solidFill>
                  <a:srgbClr val="95E6CB"/>
                </a:solidFill>
                <a:effectLst/>
                <a:latin typeface="Consolas" panose="020B0609020204030204" pitchFamily="49" charset="0"/>
              </a:rPr>
              <a:t>}</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time</a:t>
            </a:r>
            <a:r>
              <a:rPr lang="id-ID" sz="3200" b="0" dirty="0" err="1">
                <a:solidFill>
                  <a:srgbClr val="BFBDB6"/>
                </a:solidFill>
                <a:effectLst/>
                <a:latin typeface="Consolas" panose="020B0609020204030204" pitchFamily="49" charset="0"/>
              </a:rPr>
              <a:t>.</a:t>
            </a:r>
            <a:r>
              <a:rPr lang="id-ID" sz="3200" b="0" dirty="0" err="1">
                <a:solidFill>
                  <a:srgbClr val="FFB454"/>
                </a:solidFill>
                <a:effectLst/>
                <a:latin typeface="Consolas" panose="020B0609020204030204" pitchFamily="49" charset="0"/>
              </a:rPr>
              <a:t>sleep</a:t>
            </a:r>
            <a:r>
              <a:rPr lang="id-ID" sz="3200" b="0" dirty="0">
                <a:solidFill>
                  <a:srgbClr val="BFBDB6"/>
                </a:solidFill>
                <a:effectLst/>
                <a:latin typeface="Consolas" panose="020B0609020204030204" pitchFamily="49" charset="0"/>
              </a:rPr>
              <a:t>(</a:t>
            </a:r>
            <a:r>
              <a:rPr lang="id-ID" sz="3200" b="0" dirty="0">
                <a:solidFill>
                  <a:srgbClr val="D2A6FF"/>
                </a:solidFill>
                <a:effectLst/>
                <a:latin typeface="Consolas" panose="020B0609020204030204" pitchFamily="49" charset="0"/>
              </a:rPr>
              <a:t>5</a:t>
            </a:r>
            <a:r>
              <a:rPr lang="id-ID" sz="3200" b="0" dirty="0">
                <a:solidFill>
                  <a:srgbClr val="BFBDB6"/>
                </a:solidFill>
                <a:effectLst/>
                <a:latin typeface="Consolas" panose="020B0609020204030204" pitchFamily="49" charset="0"/>
              </a:rPr>
              <a:t>)</a:t>
            </a:r>
          </a:p>
          <a:p>
            <a:r>
              <a:rPr lang="id-ID" sz="3200" b="0" dirty="0">
                <a:solidFill>
                  <a:srgbClr val="BFBDB6"/>
                </a:solidFill>
                <a:effectLst/>
                <a:latin typeface="Consolas" panose="020B0609020204030204" pitchFamily="49" charset="0"/>
              </a:rPr>
              <a:t>        </a:t>
            </a:r>
            <a:r>
              <a:rPr lang="id-ID" sz="3200" b="0" dirty="0" err="1">
                <a:solidFill>
                  <a:srgbClr val="FFB454"/>
                </a:solidFill>
                <a:effectLst/>
                <a:latin typeface="Consolas" panose="020B0609020204030204" pitchFamily="49" charset="0"/>
              </a:rPr>
              <a:t>clear</a:t>
            </a:r>
            <a:r>
              <a:rPr lang="id-ID" sz="3200" b="0" dirty="0">
                <a:solidFill>
                  <a:srgbClr val="BFBDB6"/>
                </a:solidFill>
                <a:effectLst/>
                <a:latin typeface="Consolas" panose="020B0609020204030204" pitchFamily="49" charset="0"/>
              </a:rPr>
              <a:t>()</a:t>
            </a:r>
          </a:p>
        </p:txBody>
      </p:sp>
      <p:sp>
        <p:nvSpPr>
          <p:cNvPr id="5" name="TextBox 5">
            <a:extLst>
              <a:ext uri="{FF2B5EF4-FFF2-40B4-BE49-F238E27FC236}">
                <a16:creationId xmlns:a16="http://schemas.microsoft.com/office/drawing/2014/main" id="{36307BEF-F99E-A479-1F3D-33241CFA8FD9}"/>
              </a:ext>
            </a:extLst>
          </p:cNvPr>
          <p:cNvSpPr txBox="1"/>
          <p:nvPr/>
        </p:nvSpPr>
        <p:spPr>
          <a:xfrm>
            <a:off x="5314950" y="1538328"/>
            <a:ext cx="7658101" cy="505908"/>
          </a:xfrm>
          <a:prstGeom prst="rect">
            <a:avLst/>
          </a:prstGeom>
        </p:spPr>
        <p:txBody>
          <a:bodyPr wrap="square" lIns="0" tIns="0" rIns="0" bIns="0" rtlCol="0" anchor="t">
            <a:spAutoFit/>
          </a:bodyPr>
          <a:lstStyle/>
          <a:p>
            <a:pPr algn="ctr">
              <a:lnSpc>
                <a:spcPts val="4060"/>
              </a:lnSpc>
            </a:pPr>
            <a:r>
              <a:rPr lang="id-ID" sz="2900" dirty="0" err="1">
                <a:solidFill>
                  <a:srgbClr val="94DDDE"/>
                </a:solidFill>
                <a:latin typeface="Josefin Sans"/>
                <a:ea typeface="Josefin Sans"/>
                <a:cs typeface="Josefin Sans"/>
                <a:sym typeface="Josefin Sans"/>
              </a:rPr>
              <a:t>Function</a:t>
            </a:r>
            <a:r>
              <a:rPr lang="id-ID" sz="2900" dirty="0">
                <a:solidFill>
                  <a:srgbClr val="94DDDE"/>
                </a:solidFill>
                <a:latin typeface="Josefin Sans"/>
                <a:ea typeface="Josefin Sans"/>
                <a:cs typeface="Josefin Sans"/>
                <a:sym typeface="Josefin Sans"/>
              </a:rPr>
              <a:t> untuk koneksi ke </a:t>
            </a:r>
            <a:r>
              <a:rPr lang="id-ID" sz="2900" dirty="0" err="1">
                <a:solidFill>
                  <a:srgbClr val="94DDDE"/>
                </a:solidFill>
                <a:latin typeface="Josefin Sans"/>
                <a:ea typeface="Josefin Sans"/>
                <a:cs typeface="Josefin Sans"/>
                <a:sym typeface="Josefin Sans"/>
              </a:rPr>
              <a:t>database</a:t>
            </a:r>
            <a:endParaRPr lang="en-US" sz="2900" dirty="0">
              <a:solidFill>
                <a:srgbClr val="94DDDE"/>
              </a:solidFill>
              <a:latin typeface="Josefin Sans"/>
              <a:ea typeface="Josefin Sans"/>
              <a:cs typeface="Josefin Sans"/>
              <a:sym typeface="Josefin Sans"/>
            </a:endParaRPr>
          </a:p>
        </p:txBody>
      </p:sp>
      <p:pic>
        <p:nvPicPr>
          <p:cNvPr id="7" name="Picture 6">
            <a:extLst>
              <a:ext uri="{FF2B5EF4-FFF2-40B4-BE49-F238E27FC236}">
                <a16:creationId xmlns:a16="http://schemas.microsoft.com/office/drawing/2014/main" id="{9E7238AA-529D-8B22-E175-83ECA0CFB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9600" y="2704759"/>
            <a:ext cx="4877481" cy="4877481"/>
          </a:xfrm>
          <a:prstGeom prst="rect">
            <a:avLst/>
          </a:prstGeom>
        </p:spPr>
      </p:pic>
    </p:spTree>
    <p:extLst>
      <p:ext uri="{BB962C8B-B14F-4D97-AF65-F5344CB8AC3E}">
        <p14:creationId xmlns:p14="http://schemas.microsoft.com/office/powerpoint/2010/main" val="627005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53FEDA34-9773-F135-29CA-536D4FD5D012}"/>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0C71282D-A8A4-7640-A93F-040225202EB6}"/>
              </a:ext>
            </a:extLst>
          </p:cNvPr>
          <p:cNvSpPr txBox="1"/>
          <p:nvPr/>
        </p:nvSpPr>
        <p:spPr>
          <a:xfrm>
            <a:off x="5314950" y="647700"/>
            <a:ext cx="7658100" cy="890628"/>
          </a:xfrm>
          <a:prstGeom prst="rect">
            <a:avLst/>
          </a:prstGeom>
        </p:spPr>
        <p:txBody>
          <a:bodyPr wrap="square" lIns="0" tIns="0" rIns="0" bIns="0" rtlCol="0" anchor="t">
            <a:spAutoFit/>
          </a:bodyPr>
          <a:lstStyle/>
          <a:p>
            <a:pPr algn="ctr">
              <a:lnSpc>
                <a:spcPts val="6720"/>
              </a:lnSpc>
            </a:pPr>
            <a:r>
              <a:rPr lang="id-ID" sz="6400" b="1" dirty="0" err="1">
                <a:solidFill>
                  <a:srgbClr val="F7B4A7"/>
                </a:solidFill>
                <a:latin typeface="Josefin Sans Bold"/>
                <a:ea typeface="Josefin Sans Bold"/>
                <a:cs typeface="Josefin Sans Bold"/>
                <a:sym typeface="Josefin Sans Bold"/>
              </a:rPr>
              <a:t>List</a:t>
            </a:r>
            <a:r>
              <a:rPr lang="id-ID" sz="6400" b="1" dirty="0">
                <a:solidFill>
                  <a:srgbClr val="F7B4A7"/>
                </a:solidFill>
                <a:latin typeface="Josefin Sans Bold"/>
                <a:ea typeface="Josefin Sans Bold"/>
                <a:cs typeface="Josefin Sans Bold"/>
                <a:sym typeface="Josefin Sans Bold"/>
              </a:rPr>
              <a:t> Program</a:t>
            </a:r>
            <a:endParaRPr lang="en-US" sz="6400" b="1" dirty="0">
              <a:solidFill>
                <a:srgbClr val="F7B4A7"/>
              </a:solidFill>
              <a:latin typeface="Josefin Sans Bold"/>
              <a:ea typeface="Josefin Sans Bold"/>
              <a:cs typeface="Josefin Sans Bold"/>
              <a:sym typeface="Josefin Sans Bold"/>
            </a:endParaRPr>
          </a:p>
        </p:txBody>
      </p:sp>
      <p:sp>
        <p:nvSpPr>
          <p:cNvPr id="2" name="TextBox 5">
            <a:extLst>
              <a:ext uri="{FF2B5EF4-FFF2-40B4-BE49-F238E27FC236}">
                <a16:creationId xmlns:a16="http://schemas.microsoft.com/office/drawing/2014/main" id="{6C10E5A1-9A3A-41D4-A21A-9478E059D131}"/>
              </a:ext>
            </a:extLst>
          </p:cNvPr>
          <p:cNvSpPr txBox="1"/>
          <p:nvPr/>
        </p:nvSpPr>
        <p:spPr>
          <a:xfrm>
            <a:off x="914400" y="4000500"/>
            <a:ext cx="7239000" cy="2462213"/>
          </a:xfrm>
          <a:prstGeom prst="rect">
            <a:avLst/>
          </a:prstGeom>
        </p:spPr>
        <p:txBody>
          <a:bodyPr wrap="square" lIns="0" tIns="0" rIns="0" bIns="0" rtlCol="0" anchor="t">
            <a:spAutoFit/>
          </a:bodyPr>
          <a:lstStyle/>
          <a:p>
            <a:r>
              <a:rPr lang="id-ID" sz="3200" b="0" dirty="0" err="1">
                <a:solidFill>
                  <a:srgbClr val="FF8F40"/>
                </a:solidFill>
                <a:effectLst/>
                <a:latin typeface="Consolas" panose="020B0609020204030204" pitchFamily="49" charset="0"/>
              </a:rPr>
              <a:t>import</a:t>
            </a:r>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mysql</a:t>
            </a:r>
            <a:r>
              <a:rPr lang="id-ID" sz="3200" b="0" dirty="0" err="1">
                <a:solidFill>
                  <a:srgbClr val="BFBDB6"/>
                </a:solidFill>
                <a:effectLst/>
                <a:latin typeface="Consolas" panose="020B0609020204030204" pitchFamily="49" charset="0"/>
              </a:rPr>
              <a:t>.</a:t>
            </a:r>
            <a:r>
              <a:rPr lang="id-ID" sz="3200" b="0" dirty="0" err="1">
                <a:solidFill>
                  <a:srgbClr val="59C2FF"/>
                </a:solidFill>
                <a:effectLst/>
                <a:latin typeface="Consolas" panose="020B0609020204030204" pitchFamily="49" charset="0"/>
              </a:rPr>
              <a:t>connector</a:t>
            </a:r>
            <a:r>
              <a:rPr lang="id-ID" sz="3200" b="0" dirty="0">
                <a:solidFill>
                  <a:srgbClr val="BFBDB6"/>
                </a:solidFill>
                <a:effectLst/>
                <a:latin typeface="Consolas" panose="020B0609020204030204" pitchFamily="49" charset="0"/>
              </a:rPr>
              <a:t> </a:t>
            </a:r>
          </a:p>
          <a:p>
            <a:r>
              <a:rPr lang="id-ID" sz="3200" b="0" dirty="0" err="1">
                <a:solidFill>
                  <a:srgbClr val="FF8F40"/>
                </a:solidFill>
                <a:effectLst/>
                <a:latin typeface="Consolas" panose="020B0609020204030204" pitchFamily="49" charset="0"/>
              </a:rPr>
              <a:t>import</a:t>
            </a:r>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time</a:t>
            </a:r>
            <a:r>
              <a:rPr lang="id-ID" sz="3200" b="0" dirty="0">
                <a:solidFill>
                  <a:srgbClr val="BFBDB6"/>
                </a:solidFill>
                <a:effectLst/>
                <a:latin typeface="Consolas" panose="020B0609020204030204" pitchFamily="49" charset="0"/>
              </a:rPr>
              <a:t> </a:t>
            </a:r>
          </a:p>
          <a:p>
            <a:r>
              <a:rPr lang="id-ID" sz="3200" b="0" dirty="0" err="1">
                <a:solidFill>
                  <a:srgbClr val="FF8F40"/>
                </a:solidFill>
                <a:effectLst/>
                <a:latin typeface="Consolas" panose="020B0609020204030204" pitchFamily="49" charset="0"/>
              </a:rPr>
              <a:t>import</a:t>
            </a:r>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getpass</a:t>
            </a:r>
            <a:r>
              <a:rPr lang="id-ID" sz="3200" b="0" dirty="0">
                <a:solidFill>
                  <a:srgbClr val="BFBDB6"/>
                </a:solidFill>
                <a:effectLst/>
                <a:latin typeface="Consolas" panose="020B0609020204030204" pitchFamily="49" charset="0"/>
              </a:rPr>
              <a:t> </a:t>
            </a:r>
          </a:p>
          <a:p>
            <a:r>
              <a:rPr lang="id-ID" sz="3200" b="0" dirty="0" err="1">
                <a:solidFill>
                  <a:srgbClr val="FF8F40"/>
                </a:solidFill>
                <a:effectLst/>
                <a:latin typeface="Consolas" panose="020B0609020204030204" pitchFamily="49" charset="0"/>
              </a:rPr>
              <a:t>import</a:t>
            </a:r>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os</a:t>
            </a:r>
            <a:r>
              <a:rPr lang="id-ID" sz="3200" b="0" dirty="0">
                <a:solidFill>
                  <a:srgbClr val="BFBDB6"/>
                </a:solidFill>
                <a:effectLst/>
                <a:latin typeface="Consolas" panose="020B0609020204030204" pitchFamily="49" charset="0"/>
              </a:rPr>
              <a:t> </a:t>
            </a:r>
          </a:p>
          <a:p>
            <a:r>
              <a:rPr lang="id-ID" sz="3200" b="0" dirty="0" err="1">
                <a:solidFill>
                  <a:srgbClr val="FF8F40"/>
                </a:solidFill>
                <a:effectLst/>
                <a:latin typeface="Consolas" panose="020B0609020204030204" pitchFamily="49" charset="0"/>
              </a:rPr>
              <a:t>import</a:t>
            </a:r>
            <a:r>
              <a:rPr lang="id-ID" sz="3200" b="0" dirty="0">
                <a:solidFill>
                  <a:srgbClr val="BFBDB6"/>
                </a:solidFill>
                <a:effectLst/>
                <a:latin typeface="Consolas" panose="020B0609020204030204" pitchFamily="49" charset="0"/>
              </a:rPr>
              <a:t> </a:t>
            </a:r>
            <a:r>
              <a:rPr lang="id-ID" sz="3200" b="0" dirty="0" err="1">
                <a:solidFill>
                  <a:srgbClr val="59C2FF"/>
                </a:solidFill>
                <a:effectLst/>
                <a:latin typeface="Consolas" panose="020B0609020204030204" pitchFamily="49" charset="0"/>
              </a:rPr>
              <a:t>sys</a:t>
            </a:r>
            <a:endParaRPr lang="id-ID" sz="3200" b="0" dirty="0">
              <a:solidFill>
                <a:srgbClr val="BFBDB6"/>
              </a:solidFill>
              <a:effectLst/>
              <a:latin typeface="Consolas" panose="020B0609020204030204" pitchFamily="49" charset="0"/>
            </a:endParaRPr>
          </a:p>
        </p:txBody>
      </p:sp>
      <p:sp>
        <p:nvSpPr>
          <p:cNvPr id="5" name="TextBox 5">
            <a:extLst>
              <a:ext uri="{FF2B5EF4-FFF2-40B4-BE49-F238E27FC236}">
                <a16:creationId xmlns:a16="http://schemas.microsoft.com/office/drawing/2014/main" id="{C95605F7-FA59-7CF4-564D-9AD2441E7F15}"/>
              </a:ext>
            </a:extLst>
          </p:cNvPr>
          <p:cNvSpPr txBox="1"/>
          <p:nvPr/>
        </p:nvSpPr>
        <p:spPr>
          <a:xfrm>
            <a:off x="5314950" y="1538328"/>
            <a:ext cx="7658101" cy="505908"/>
          </a:xfrm>
          <a:prstGeom prst="rect">
            <a:avLst/>
          </a:prstGeom>
        </p:spPr>
        <p:txBody>
          <a:bodyPr wrap="square" lIns="0" tIns="0" rIns="0" bIns="0" rtlCol="0" anchor="t">
            <a:spAutoFit/>
          </a:bodyPr>
          <a:lstStyle/>
          <a:p>
            <a:pPr algn="ctr">
              <a:lnSpc>
                <a:spcPts val="4060"/>
              </a:lnSpc>
            </a:pPr>
            <a:r>
              <a:rPr lang="id-ID" sz="2900" dirty="0">
                <a:solidFill>
                  <a:srgbClr val="94DDDE"/>
                </a:solidFill>
                <a:latin typeface="Josefin Sans"/>
                <a:ea typeface="Josefin Sans"/>
                <a:cs typeface="Josefin Sans"/>
                <a:sym typeface="Josefin Sans"/>
              </a:rPr>
              <a:t>Modul</a:t>
            </a:r>
            <a:endParaRPr lang="en-US" sz="2900" dirty="0">
              <a:solidFill>
                <a:srgbClr val="94DDDE"/>
              </a:solidFill>
              <a:latin typeface="Josefin Sans"/>
              <a:ea typeface="Josefin Sans"/>
              <a:cs typeface="Josefin Sans"/>
              <a:sym typeface="Josefin Sans"/>
            </a:endParaRPr>
          </a:p>
        </p:txBody>
      </p:sp>
      <p:pic>
        <p:nvPicPr>
          <p:cNvPr id="8" name="Picture 7">
            <a:extLst>
              <a:ext uri="{FF2B5EF4-FFF2-40B4-BE49-F238E27FC236}">
                <a16:creationId xmlns:a16="http://schemas.microsoft.com/office/drawing/2014/main" id="{25433F77-15AC-0076-7068-4C537C0C9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1400" y="2869256"/>
            <a:ext cx="4876190" cy="4876190"/>
          </a:xfrm>
          <a:prstGeom prst="rect">
            <a:avLst/>
          </a:prstGeom>
        </p:spPr>
      </p:pic>
    </p:spTree>
    <p:extLst>
      <p:ext uri="{BB962C8B-B14F-4D97-AF65-F5344CB8AC3E}">
        <p14:creationId xmlns:p14="http://schemas.microsoft.com/office/powerpoint/2010/main" val="328436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A1BC737D-8224-7FB7-2924-C78BD3CE5A23}"/>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130416D5-72A3-B8EA-2E6C-CD2A754970CD}"/>
              </a:ext>
            </a:extLst>
          </p:cNvPr>
          <p:cNvSpPr txBox="1"/>
          <p:nvPr/>
        </p:nvSpPr>
        <p:spPr>
          <a:xfrm>
            <a:off x="5314950" y="647700"/>
            <a:ext cx="7658100" cy="890628"/>
          </a:xfrm>
          <a:prstGeom prst="rect">
            <a:avLst/>
          </a:prstGeom>
        </p:spPr>
        <p:txBody>
          <a:bodyPr wrap="square" lIns="0" tIns="0" rIns="0" bIns="0" rtlCol="0" anchor="t">
            <a:spAutoFit/>
          </a:bodyPr>
          <a:lstStyle/>
          <a:p>
            <a:pPr algn="ctr">
              <a:lnSpc>
                <a:spcPts val="6720"/>
              </a:lnSpc>
            </a:pPr>
            <a:r>
              <a:rPr lang="id-ID" sz="6400" b="1" dirty="0" err="1">
                <a:solidFill>
                  <a:srgbClr val="F7B4A7"/>
                </a:solidFill>
                <a:latin typeface="Josefin Sans Bold"/>
                <a:ea typeface="Josefin Sans Bold"/>
                <a:cs typeface="Josefin Sans Bold"/>
                <a:sym typeface="Josefin Sans Bold"/>
              </a:rPr>
              <a:t>List</a:t>
            </a:r>
            <a:r>
              <a:rPr lang="id-ID" sz="6400" b="1" dirty="0">
                <a:solidFill>
                  <a:srgbClr val="F7B4A7"/>
                </a:solidFill>
                <a:latin typeface="Josefin Sans Bold"/>
                <a:ea typeface="Josefin Sans Bold"/>
                <a:cs typeface="Josefin Sans Bold"/>
                <a:sym typeface="Josefin Sans Bold"/>
              </a:rPr>
              <a:t> Program</a:t>
            </a:r>
            <a:endParaRPr lang="en-US" sz="6400" b="1" dirty="0">
              <a:solidFill>
                <a:srgbClr val="F7B4A7"/>
              </a:solidFill>
              <a:latin typeface="Josefin Sans Bold"/>
              <a:ea typeface="Josefin Sans Bold"/>
              <a:cs typeface="Josefin Sans Bold"/>
              <a:sym typeface="Josefin Sans Bold"/>
            </a:endParaRPr>
          </a:p>
        </p:txBody>
      </p:sp>
      <p:sp>
        <p:nvSpPr>
          <p:cNvPr id="2" name="TextBox 5">
            <a:extLst>
              <a:ext uri="{FF2B5EF4-FFF2-40B4-BE49-F238E27FC236}">
                <a16:creationId xmlns:a16="http://schemas.microsoft.com/office/drawing/2014/main" id="{10872D99-0EFE-6D8F-AD01-881A99937E0E}"/>
              </a:ext>
            </a:extLst>
          </p:cNvPr>
          <p:cNvSpPr txBox="1"/>
          <p:nvPr/>
        </p:nvSpPr>
        <p:spPr>
          <a:xfrm>
            <a:off x="914400" y="2476500"/>
            <a:ext cx="11277600" cy="5909310"/>
          </a:xfrm>
          <a:prstGeom prst="rect">
            <a:avLst/>
          </a:prstGeom>
        </p:spPr>
        <p:txBody>
          <a:bodyPr wrap="square" lIns="0" tIns="0" rIns="0" bIns="0" rtlCol="0" anchor="t">
            <a:spAutoFit/>
          </a:bodyPr>
          <a:lstStyle/>
          <a:p>
            <a:r>
              <a:rPr lang="id-ID" sz="3200" b="0" dirty="0" err="1">
                <a:solidFill>
                  <a:srgbClr val="BFBDB6"/>
                </a:solidFill>
                <a:effectLst/>
                <a:latin typeface="Consolas" panose="020B0609020204030204" pitchFamily="49" charset="0"/>
              </a:rPr>
              <a:t>users</a:t>
            </a:r>
            <a:r>
              <a:rPr lang="id-ID" sz="3200" b="0" dirty="0">
                <a:solidFill>
                  <a:srgbClr val="BFBDB6"/>
                </a:solidFill>
                <a:effectLst/>
                <a:latin typeface="Consolas" panose="020B0609020204030204" pitchFamily="49" charset="0"/>
              </a:rPr>
              <a:t> </a:t>
            </a:r>
            <a:r>
              <a:rPr lang="id-ID" sz="3200" b="0" dirty="0">
                <a:solidFill>
                  <a:srgbClr val="F29668"/>
                </a:solidFill>
                <a:effectLst/>
                <a:latin typeface="Consolas" panose="020B0609020204030204" pitchFamily="49" charset="0"/>
              </a:rPr>
              <a:t>=</a:t>
            </a:r>
            <a:r>
              <a:rPr lang="id-ID" sz="3200" b="0" dirty="0">
                <a:solidFill>
                  <a:srgbClr val="BFBDB6"/>
                </a:solidFill>
                <a:effectLst/>
                <a:latin typeface="Consolas" panose="020B0609020204030204" pitchFamily="49" charset="0"/>
              </a:rPr>
              <a:t> [ </a:t>
            </a:r>
          </a:p>
          <a:p>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username</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'admin'</a:t>
            </a:r>
            <a:r>
              <a:rPr lang="id-ID" sz="3200" b="0" dirty="0">
                <a:solidFill>
                  <a:srgbClr val="BFBDB6"/>
                </a:solidFill>
                <a:effectLst/>
                <a:latin typeface="Consolas" panose="020B0609020204030204" pitchFamily="49" charset="0"/>
              </a:rPr>
              <a:t>,</a:t>
            </a:r>
          </a:p>
          <a:p>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password</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'admin'</a:t>
            </a:r>
            <a:r>
              <a:rPr lang="id-ID" sz="3200" b="0" dirty="0">
                <a:solidFill>
                  <a:srgbClr val="BFBDB6"/>
                </a:solidFill>
                <a:effectLst/>
                <a:latin typeface="Consolas" panose="020B0609020204030204" pitchFamily="49" charset="0"/>
              </a:rPr>
              <a:t>,</a:t>
            </a:r>
          </a:p>
          <a:p>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position</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'admin'</a:t>
            </a:r>
            <a:endParaRPr lang="id-ID" sz="3200" b="0" dirty="0">
              <a:solidFill>
                <a:srgbClr val="BFBDB6"/>
              </a:solidFill>
              <a:effectLst/>
              <a:latin typeface="Consolas" panose="020B0609020204030204" pitchFamily="49" charset="0"/>
            </a:endParaRPr>
          </a:p>
          <a:p>
            <a:r>
              <a:rPr lang="id-ID" sz="3200" b="0" dirty="0">
                <a:solidFill>
                  <a:srgbClr val="BFBDB6"/>
                </a:solidFill>
                <a:effectLst/>
                <a:latin typeface="Consolas" panose="020B0609020204030204" pitchFamily="49" charset="0"/>
              </a:rPr>
              <a:t>    },  </a:t>
            </a:r>
          </a:p>
          <a:p>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username</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user</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a:t>
            </a:r>
          </a:p>
          <a:p>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password</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user</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a:t>
            </a:r>
          </a:p>
          <a:p>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position</a:t>
            </a:r>
            <a:r>
              <a:rPr lang="id-ID" sz="3200" b="0" dirty="0">
                <a:solidFill>
                  <a:srgbClr val="AAD94C"/>
                </a:solidFill>
                <a:effectLst/>
                <a:latin typeface="Consolas" panose="020B0609020204030204" pitchFamily="49" charset="0"/>
              </a:rPr>
              <a:t>'</a:t>
            </a:r>
            <a:r>
              <a:rPr lang="id-ID" sz="3200" b="0" dirty="0">
                <a:solidFill>
                  <a:srgbClr val="BFBDB6"/>
                </a:solidFill>
                <a:effectLst/>
                <a:latin typeface="Consolas" panose="020B0609020204030204" pitchFamily="49" charset="0"/>
              </a:rPr>
              <a:t>: </a:t>
            </a:r>
            <a:r>
              <a:rPr lang="id-ID" sz="3200" b="0" dirty="0">
                <a:solidFill>
                  <a:srgbClr val="AAD94C"/>
                </a:solidFill>
                <a:effectLst/>
                <a:latin typeface="Consolas" panose="020B0609020204030204" pitchFamily="49" charset="0"/>
              </a:rPr>
              <a:t>'</a:t>
            </a:r>
            <a:r>
              <a:rPr lang="id-ID" sz="3200" b="0" dirty="0" err="1">
                <a:solidFill>
                  <a:srgbClr val="AAD94C"/>
                </a:solidFill>
                <a:effectLst/>
                <a:latin typeface="Consolas" panose="020B0609020204030204" pitchFamily="49" charset="0"/>
              </a:rPr>
              <a:t>user</a:t>
            </a:r>
            <a:r>
              <a:rPr lang="id-ID" sz="3200" b="0" dirty="0">
                <a:solidFill>
                  <a:srgbClr val="AAD94C"/>
                </a:solidFill>
                <a:effectLst/>
                <a:latin typeface="Consolas" panose="020B0609020204030204" pitchFamily="49" charset="0"/>
              </a:rPr>
              <a:t>'</a:t>
            </a:r>
            <a:endParaRPr lang="id-ID" sz="3200" b="0" dirty="0">
              <a:solidFill>
                <a:srgbClr val="BFBDB6"/>
              </a:solidFill>
              <a:effectLst/>
              <a:latin typeface="Consolas" panose="020B0609020204030204" pitchFamily="49" charset="0"/>
            </a:endParaRPr>
          </a:p>
          <a:p>
            <a:r>
              <a:rPr lang="id-ID" sz="3200" b="0" dirty="0">
                <a:solidFill>
                  <a:srgbClr val="BFBDB6"/>
                </a:solidFill>
                <a:effectLst/>
                <a:latin typeface="Consolas" panose="020B0609020204030204" pitchFamily="49" charset="0"/>
              </a:rPr>
              <a:t>    }</a:t>
            </a:r>
          </a:p>
          <a:p>
            <a:r>
              <a:rPr lang="id-ID" sz="3200" b="0" dirty="0">
                <a:solidFill>
                  <a:srgbClr val="BFBDB6"/>
                </a:solidFill>
                <a:effectLst/>
                <a:latin typeface="Consolas" panose="020B0609020204030204" pitchFamily="49" charset="0"/>
              </a:rPr>
              <a:t>]</a:t>
            </a:r>
          </a:p>
        </p:txBody>
      </p:sp>
      <p:sp>
        <p:nvSpPr>
          <p:cNvPr id="5" name="TextBox 5">
            <a:extLst>
              <a:ext uri="{FF2B5EF4-FFF2-40B4-BE49-F238E27FC236}">
                <a16:creationId xmlns:a16="http://schemas.microsoft.com/office/drawing/2014/main" id="{3EB81062-50FE-3362-7F34-436FE27129C3}"/>
              </a:ext>
            </a:extLst>
          </p:cNvPr>
          <p:cNvSpPr txBox="1"/>
          <p:nvPr/>
        </p:nvSpPr>
        <p:spPr>
          <a:xfrm>
            <a:off x="5314950" y="1538328"/>
            <a:ext cx="7658101" cy="505908"/>
          </a:xfrm>
          <a:prstGeom prst="rect">
            <a:avLst/>
          </a:prstGeom>
        </p:spPr>
        <p:txBody>
          <a:bodyPr wrap="square" lIns="0" tIns="0" rIns="0" bIns="0" rtlCol="0" anchor="t">
            <a:spAutoFit/>
          </a:bodyPr>
          <a:lstStyle/>
          <a:p>
            <a:pPr algn="ctr">
              <a:lnSpc>
                <a:spcPts val="4060"/>
              </a:lnSpc>
            </a:pPr>
            <a:r>
              <a:rPr lang="id-ID" sz="2900" dirty="0" err="1">
                <a:solidFill>
                  <a:srgbClr val="94DDDE"/>
                </a:solidFill>
                <a:latin typeface="Josefin Sans"/>
                <a:ea typeface="Josefin Sans"/>
                <a:cs typeface="Josefin Sans"/>
                <a:sym typeface="Josefin Sans"/>
              </a:rPr>
              <a:t>List</a:t>
            </a:r>
            <a:endParaRPr lang="en-US" sz="2900" dirty="0">
              <a:solidFill>
                <a:srgbClr val="94DDDE"/>
              </a:solidFill>
              <a:latin typeface="Josefin Sans"/>
              <a:ea typeface="Josefin Sans"/>
              <a:cs typeface="Josefin Sans"/>
              <a:sym typeface="Josefin Sans"/>
            </a:endParaRPr>
          </a:p>
        </p:txBody>
      </p:sp>
      <p:pic>
        <p:nvPicPr>
          <p:cNvPr id="9" name="Graphic 8" descr="Target Audience with solid fill">
            <a:extLst>
              <a:ext uri="{FF2B5EF4-FFF2-40B4-BE49-F238E27FC236}">
                <a16:creationId xmlns:a16="http://schemas.microsoft.com/office/drawing/2014/main" id="{4A73E4DA-95F2-7D34-ED8F-78EB9B3C18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30150" y="3000375"/>
            <a:ext cx="4286250" cy="4286250"/>
          </a:xfrm>
          <a:prstGeom prst="rect">
            <a:avLst/>
          </a:prstGeom>
        </p:spPr>
      </p:pic>
    </p:spTree>
    <p:extLst>
      <p:ext uri="{BB962C8B-B14F-4D97-AF65-F5344CB8AC3E}">
        <p14:creationId xmlns:p14="http://schemas.microsoft.com/office/powerpoint/2010/main" val="3475752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626835" y="2705100"/>
            <a:ext cx="8953727" cy="3853556"/>
            <a:chOff x="0" y="-9525"/>
            <a:chExt cx="11938302" cy="5138074"/>
          </a:xfrm>
        </p:grpSpPr>
        <p:sp>
          <p:nvSpPr>
            <p:cNvPr id="3" name="TextBox 3"/>
            <p:cNvSpPr txBox="1"/>
            <p:nvPr/>
          </p:nvSpPr>
          <p:spPr>
            <a:xfrm>
              <a:off x="481672" y="-9525"/>
              <a:ext cx="11456630" cy="1659344"/>
            </a:xfrm>
            <a:prstGeom prst="rect">
              <a:avLst/>
            </a:prstGeom>
          </p:spPr>
          <p:txBody>
            <a:bodyPr wrap="square" lIns="0" tIns="0" rIns="0" bIns="0" rtlCol="0" anchor="t">
              <a:spAutoFit/>
            </a:bodyPr>
            <a:lstStyle/>
            <a:p>
              <a:pPr algn="l">
                <a:lnSpc>
                  <a:spcPts val="9719"/>
                </a:lnSpc>
              </a:pPr>
              <a:r>
                <a:rPr lang="id-ID" sz="8099" b="1" dirty="0">
                  <a:solidFill>
                    <a:srgbClr val="F7B4A7"/>
                  </a:solidFill>
                  <a:latin typeface="Josefin Sans Bold"/>
                  <a:ea typeface="Josefin Sans Bold"/>
                  <a:cs typeface="Josefin Sans Bold"/>
                  <a:sym typeface="Josefin Sans Bold"/>
                </a:rPr>
                <a:t>Nama Kelompok</a:t>
              </a:r>
              <a:endParaRPr lang="en-US" sz="8099" b="1" dirty="0">
                <a:solidFill>
                  <a:srgbClr val="F7B4A7"/>
                </a:solidFill>
                <a:latin typeface="Josefin Sans Bold"/>
                <a:ea typeface="Josefin Sans Bold"/>
                <a:cs typeface="Josefin Sans Bold"/>
                <a:sym typeface="Josefin Sans Bold"/>
              </a:endParaRPr>
            </a:p>
          </p:txBody>
        </p:sp>
        <p:sp>
          <p:nvSpPr>
            <p:cNvPr id="5" name="TextBox 5"/>
            <p:cNvSpPr txBox="1"/>
            <p:nvPr/>
          </p:nvSpPr>
          <p:spPr>
            <a:xfrm>
              <a:off x="0" y="1649819"/>
              <a:ext cx="11456630" cy="3478730"/>
            </a:xfrm>
            <a:prstGeom prst="rect">
              <a:avLst/>
            </a:prstGeom>
          </p:spPr>
          <p:txBody>
            <a:bodyPr lIns="0" tIns="0" rIns="0" bIns="0" rtlCol="0" anchor="t">
              <a:spAutoFit/>
            </a:bodyPr>
            <a:lstStyle/>
            <a:p>
              <a:pPr marL="626110" lvl="1" indent="-313055" algn="just">
                <a:lnSpc>
                  <a:spcPts val="4060"/>
                </a:lnSpc>
                <a:buFont typeface="Arial"/>
                <a:buChar char="•"/>
              </a:pPr>
              <a:r>
                <a:rPr lang="id-ID" sz="2900" dirty="0">
                  <a:solidFill>
                    <a:srgbClr val="94DDDE"/>
                  </a:solidFill>
                  <a:latin typeface="Josefin Sans"/>
                  <a:ea typeface="Josefin Sans"/>
                  <a:cs typeface="Josefin Sans"/>
                  <a:sym typeface="Josefin Sans"/>
                </a:rPr>
                <a:t>Abdul Aziz (19241791)</a:t>
              </a:r>
              <a:endParaRPr lang="en-US" sz="2900" dirty="0">
                <a:solidFill>
                  <a:srgbClr val="94DDDE"/>
                </a:solidFill>
                <a:latin typeface="Josefin Sans"/>
                <a:ea typeface="Josefin Sans"/>
                <a:cs typeface="Josefin Sans"/>
                <a:sym typeface="Josefin Sans"/>
              </a:endParaRPr>
            </a:p>
            <a:p>
              <a:pPr marL="626110" lvl="1" indent="-313055" algn="just">
                <a:lnSpc>
                  <a:spcPts val="4060"/>
                </a:lnSpc>
                <a:buFont typeface="Arial"/>
                <a:buChar char="•"/>
              </a:pPr>
              <a:r>
                <a:rPr lang="id-ID" sz="2900" dirty="0">
                  <a:solidFill>
                    <a:srgbClr val="94DDDE"/>
                  </a:solidFill>
                  <a:latin typeface="Josefin Sans"/>
                  <a:ea typeface="Josefin Sans"/>
                  <a:cs typeface="Josefin Sans"/>
                  <a:sym typeface="Josefin Sans"/>
                </a:rPr>
                <a:t>Ahmad Maulana Zuhdi (19240878)</a:t>
              </a:r>
              <a:endParaRPr lang="en-US" sz="2900" dirty="0">
                <a:solidFill>
                  <a:srgbClr val="94DDDE"/>
                </a:solidFill>
                <a:latin typeface="Josefin Sans"/>
                <a:ea typeface="Josefin Sans"/>
                <a:cs typeface="Josefin Sans"/>
                <a:sym typeface="Josefin Sans"/>
              </a:endParaRPr>
            </a:p>
            <a:p>
              <a:pPr marL="626110" lvl="1" indent="-313055" algn="just">
                <a:lnSpc>
                  <a:spcPts val="4060"/>
                </a:lnSpc>
                <a:buFont typeface="Arial"/>
                <a:buChar char="•"/>
              </a:pPr>
              <a:r>
                <a:rPr lang="id-ID" sz="2900" dirty="0">
                  <a:solidFill>
                    <a:srgbClr val="94DDDE"/>
                  </a:solidFill>
                  <a:latin typeface="Josefin Sans"/>
                  <a:ea typeface="Josefin Sans"/>
                  <a:cs typeface="Josefin Sans"/>
                  <a:sym typeface="Josefin Sans"/>
                </a:rPr>
                <a:t>Defa Raihan Agis (19240506)</a:t>
              </a:r>
              <a:endParaRPr lang="en-US" sz="2900" dirty="0">
                <a:solidFill>
                  <a:srgbClr val="94DDDE"/>
                </a:solidFill>
                <a:latin typeface="Josefin Sans"/>
                <a:ea typeface="Josefin Sans"/>
                <a:cs typeface="Josefin Sans"/>
                <a:sym typeface="Josefin Sans"/>
              </a:endParaRPr>
            </a:p>
            <a:p>
              <a:pPr marL="626110" lvl="1" indent="-313055" algn="just">
                <a:lnSpc>
                  <a:spcPts val="4060"/>
                </a:lnSpc>
                <a:buFont typeface="Arial"/>
                <a:buChar char="•"/>
              </a:pPr>
              <a:r>
                <a:rPr lang="id-ID" sz="2900" dirty="0">
                  <a:solidFill>
                    <a:srgbClr val="94DDDE"/>
                  </a:solidFill>
                  <a:latin typeface="Josefin Sans"/>
                  <a:ea typeface="Josefin Sans"/>
                  <a:cs typeface="Josefin Sans"/>
                  <a:sym typeface="Josefin Sans"/>
                </a:rPr>
                <a:t>Muhammad Nadhif Fadhilah </a:t>
              </a:r>
              <a:r>
                <a:rPr lang="id-ID" sz="2900" dirty="0" err="1">
                  <a:solidFill>
                    <a:srgbClr val="94DDDE"/>
                  </a:solidFill>
                  <a:latin typeface="Josefin Sans"/>
                  <a:ea typeface="Josefin Sans"/>
                  <a:cs typeface="Josefin Sans"/>
                  <a:sym typeface="Josefin Sans"/>
                </a:rPr>
                <a:t>Toziri</a:t>
              </a:r>
              <a:r>
                <a:rPr lang="id-ID" sz="2900" dirty="0">
                  <a:solidFill>
                    <a:srgbClr val="94DDDE"/>
                  </a:solidFill>
                  <a:latin typeface="Josefin Sans"/>
                  <a:ea typeface="Josefin Sans"/>
                  <a:cs typeface="Josefin Sans"/>
                  <a:sym typeface="Josefin Sans"/>
                </a:rPr>
                <a:t> (19240559)</a:t>
              </a:r>
              <a:endParaRPr lang="en-US" sz="2900" dirty="0">
                <a:solidFill>
                  <a:srgbClr val="94DDDE"/>
                </a:solidFill>
                <a:latin typeface="Josefin Sans"/>
                <a:ea typeface="Josefin Sans"/>
                <a:cs typeface="Josefin Sans"/>
                <a:sym typeface="Josefin Sans"/>
              </a:endParaRPr>
            </a:p>
            <a:p>
              <a:pPr marL="626110" lvl="1" indent="-313055" algn="just">
                <a:lnSpc>
                  <a:spcPts val="4060"/>
                </a:lnSpc>
                <a:buFont typeface="Arial"/>
                <a:buChar char="•"/>
              </a:pPr>
              <a:r>
                <a:rPr lang="id-ID" sz="2900" dirty="0" err="1">
                  <a:solidFill>
                    <a:srgbClr val="94DDDE"/>
                  </a:solidFill>
                  <a:latin typeface="Josefin Sans"/>
                  <a:ea typeface="Josefin Sans"/>
                  <a:cs typeface="Josefin Sans"/>
                  <a:sym typeface="Josefin Sans"/>
                </a:rPr>
                <a:t>Nero</a:t>
              </a:r>
              <a:r>
                <a:rPr lang="id-ID" sz="2900" dirty="0">
                  <a:solidFill>
                    <a:srgbClr val="94DDDE"/>
                  </a:solidFill>
                  <a:latin typeface="Josefin Sans"/>
                  <a:ea typeface="Josefin Sans"/>
                  <a:cs typeface="Josefin Sans"/>
                  <a:sym typeface="Josefin Sans"/>
                </a:rPr>
                <a:t> Aziz Saputra (19240522)</a:t>
              </a:r>
              <a:endParaRPr lang="en-US" sz="2900" dirty="0">
                <a:solidFill>
                  <a:srgbClr val="94DDDE"/>
                </a:solidFill>
                <a:latin typeface="Josefin Sans"/>
                <a:ea typeface="Josefin Sans"/>
                <a:cs typeface="Josefin Sans"/>
                <a:sym typeface="Josefin Sans"/>
              </a:endParaRPr>
            </a:p>
          </p:txBody>
        </p:sp>
      </p:grpSp>
      <p:sp>
        <p:nvSpPr>
          <p:cNvPr id="6" name="Freeform 6"/>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0"/>
            <a:ext cx="6912767" cy="10287000"/>
          </a:xfrm>
          <a:custGeom>
            <a:avLst/>
            <a:gdLst/>
            <a:ahLst/>
            <a:cxnLst/>
            <a:rect l="l" t="t" r="r" b="b"/>
            <a:pathLst>
              <a:path w="6912767" h="10287000">
                <a:moveTo>
                  <a:pt x="0" y="0"/>
                </a:moveTo>
                <a:lnTo>
                  <a:pt x="6912767" y="0"/>
                </a:lnTo>
                <a:lnTo>
                  <a:pt x="6912767" y="10287000"/>
                </a:lnTo>
                <a:lnTo>
                  <a:pt x="0" y="10287000"/>
                </a:lnTo>
                <a:lnTo>
                  <a:pt x="0" y="0"/>
                </a:lnTo>
                <a:close/>
              </a:path>
            </a:pathLst>
          </a:custGeom>
          <a:blipFill>
            <a:blip r:embed="rId2"/>
            <a:stretch>
              <a:fillRect l="-26224" r="-96992"/>
            </a:stretch>
          </a:blipFill>
        </p:spPr>
      </p:sp>
      <p:grpSp>
        <p:nvGrpSpPr>
          <p:cNvPr id="3" name="Group 3"/>
          <p:cNvGrpSpPr/>
          <p:nvPr/>
        </p:nvGrpSpPr>
        <p:grpSpPr>
          <a:xfrm>
            <a:off x="8097063" y="2323300"/>
            <a:ext cx="9162237" cy="5997589"/>
            <a:chOff x="0" y="-19051"/>
            <a:chExt cx="12216316" cy="7996786"/>
          </a:xfrm>
        </p:grpSpPr>
        <p:sp>
          <p:nvSpPr>
            <p:cNvPr id="4" name="TextBox 4"/>
            <p:cNvSpPr txBox="1"/>
            <p:nvPr/>
          </p:nvSpPr>
          <p:spPr>
            <a:xfrm>
              <a:off x="0" y="-19051"/>
              <a:ext cx="12216316" cy="1315745"/>
            </a:xfrm>
            <a:prstGeom prst="rect">
              <a:avLst/>
            </a:prstGeom>
          </p:spPr>
          <p:txBody>
            <a:bodyPr lIns="0" tIns="0" rIns="0" bIns="0" rtlCol="0" anchor="t">
              <a:spAutoFit/>
            </a:bodyPr>
            <a:lstStyle/>
            <a:p>
              <a:pPr algn="l">
                <a:lnSpc>
                  <a:spcPts val="7680"/>
                </a:lnSpc>
              </a:pPr>
              <a:r>
                <a:rPr lang="id-ID" sz="6400" b="1" dirty="0" err="1">
                  <a:solidFill>
                    <a:srgbClr val="2B4B82"/>
                  </a:solidFill>
                  <a:latin typeface="Josefin Sans Bold"/>
                  <a:ea typeface="Josefin Sans Bold"/>
                  <a:cs typeface="Josefin Sans Bold"/>
                  <a:sym typeface="Josefin Sans Bold"/>
                </a:rPr>
                <a:t>Function</a:t>
              </a:r>
              <a:r>
                <a:rPr lang="id-ID" sz="6400" b="1" dirty="0">
                  <a:solidFill>
                    <a:srgbClr val="2B4B82"/>
                  </a:solidFill>
                  <a:latin typeface="Josefin Sans Bold"/>
                  <a:ea typeface="Josefin Sans Bold"/>
                  <a:cs typeface="Josefin Sans Bold"/>
                  <a:sym typeface="Josefin Sans Bold"/>
                </a:rPr>
                <a:t> </a:t>
              </a:r>
              <a:r>
                <a:rPr lang="id-ID" sz="6400" b="1" dirty="0" err="1">
                  <a:solidFill>
                    <a:srgbClr val="2B4B82"/>
                  </a:solidFill>
                  <a:latin typeface="Josefin Sans Bold"/>
                  <a:ea typeface="Josefin Sans Bold"/>
                  <a:cs typeface="Josefin Sans Bold"/>
                  <a:sym typeface="Josefin Sans Bold"/>
                </a:rPr>
                <a:t>Sintaks</a:t>
              </a:r>
              <a:endParaRPr lang="en-US" sz="6400" b="1" dirty="0">
                <a:solidFill>
                  <a:srgbClr val="2B4B82"/>
                </a:solidFill>
                <a:latin typeface="Josefin Sans Bold"/>
                <a:ea typeface="Josefin Sans Bold"/>
                <a:cs typeface="Josefin Sans Bold"/>
                <a:sym typeface="Josefin Sans Bold"/>
              </a:endParaRPr>
            </a:p>
          </p:txBody>
        </p:sp>
        <p:sp>
          <p:nvSpPr>
            <p:cNvPr id="5" name="TextBox 5"/>
            <p:cNvSpPr txBox="1"/>
            <p:nvPr/>
          </p:nvSpPr>
          <p:spPr>
            <a:xfrm>
              <a:off x="0" y="3112424"/>
              <a:ext cx="12216316" cy="1550671"/>
            </a:xfrm>
            <a:prstGeom prst="rect">
              <a:avLst/>
            </a:prstGeom>
          </p:spPr>
          <p:txBody>
            <a:bodyPr lIns="0" tIns="0" rIns="0" bIns="0" rtlCol="0" anchor="t">
              <a:spAutoFit/>
            </a:bodyPr>
            <a:lstStyle/>
            <a:p>
              <a:pPr algn="l">
                <a:lnSpc>
                  <a:spcPts val="4994"/>
                </a:lnSpc>
              </a:pPr>
              <a:r>
                <a:rPr lang="en-US" sz="2699" spc="426" dirty="0">
                  <a:solidFill>
                    <a:srgbClr val="2B4B82"/>
                  </a:solidFill>
                  <a:latin typeface="Josefin Sans"/>
                  <a:ea typeface="Josefin Sans"/>
                  <a:cs typeface="Josefin Sans"/>
                  <a:sym typeface="Josefin Sans"/>
                </a:rPr>
                <a:t>TEKNOLOGI INTERAKTIF MEMBUKA BANYAK CARA UNTUK BELAJAR</a:t>
              </a:r>
            </a:p>
          </p:txBody>
        </p:sp>
        <p:sp>
          <p:nvSpPr>
            <p:cNvPr id="6" name="TextBox 6"/>
            <p:cNvSpPr txBox="1"/>
            <p:nvPr/>
          </p:nvSpPr>
          <p:spPr>
            <a:xfrm>
              <a:off x="0" y="5472024"/>
              <a:ext cx="12216316" cy="2505711"/>
            </a:xfrm>
            <a:prstGeom prst="rect">
              <a:avLst/>
            </a:prstGeom>
          </p:spPr>
          <p:txBody>
            <a:bodyPr lIns="0" tIns="0" rIns="0" bIns="0" rtlCol="0" anchor="t">
              <a:spAutoFit/>
            </a:bodyPr>
            <a:lstStyle/>
            <a:p>
              <a:pPr algn="l">
                <a:lnSpc>
                  <a:spcPts val="3780"/>
                </a:lnSpc>
              </a:pPr>
              <a:r>
                <a:rPr lang="en-US" sz="2700" dirty="0" err="1">
                  <a:solidFill>
                    <a:srgbClr val="2B4B82"/>
                  </a:solidFill>
                  <a:latin typeface="Josefin Sans"/>
                  <a:ea typeface="Josefin Sans"/>
                  <a:cs typeface="Josefin Sans"/>
                  <a:sym typeface="Josefin Sans"/>
                </a:rPr>
                <a:t>Teknologi</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interaktif</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membantu</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menciptakan</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peluang</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komunikasi</a:t>
              </a:r>
              <a:r>
                <a:rPr lang="en-US" sz="2700" dirty="0">
                  <a:solidFill>
                    <a:srgbClr val="2B4B82"/>
                  </a:solidFill>
                  <a:latin typeface="Josefin Sans"/>
                  <a:ea typeface="Josefin Sans"/>
                  <a:cs typeface="Josefin Sans"/>
                  <a:sym typeface="Josefin Sans"/>
                </a:rPr>
                <a:t>. Hal </a:t>
              </a:r>
              <a:r>
                <a:rPr lang="en-US" sz="2700" dirty="0" err="1">
                  <a:solidFill>
                    <a:srgbClr val="2B4B82"/>
                  </a:solidFill>
                  <a:latin typeface="Josefin Sans"/>
                  <a:ea typeface="Josefin Sans"/>
                  <a:cs typeface="Josefin Sans"/>
                  <a:sym typeface="Josefin Sans"/>
                </a:rPr>
                <a:t>ini</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dapat</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mendorong</a:t>
              </a:r>
              <a:r>
                <a:rPr lang="en-US" sz="2700" dirty="0">
                  <a:solidFill>
                    <a:srgbClr val="2B4B82"/>
                  </a:solidFill>
                  <a:latin typeface="Josefin Sans"/>
                  <a:ea typeface="Josefin Sans"/>
                  <a:cs typeface="Josefin Sans"/>
                  <a:sym typeface="Josefin Sans"/>
                </a:rPr>
                <a:t> guru dan </a:t>
              </a:r>
              <a:r>
                <a:rPr lang="en-US" sz="2700" dirty="0" err="1">
                  <a:solidFill>
                    <a:srgbClr val="2B4B82"/>
                  </a:solidFill>
                  <a:latin typeface="Josefin Sans"/>
                  <a:ea typeface="Josefin Sans"/>
                  <a:cs typeface="Josefin Sans"/>
                  <a:sym typeface="Josefin Sans"/>
                </a:rPr>
                <a:t>siswa</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untuk</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lebih</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banyak</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berkomunikasi</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berbagi</a:t>
              </a:r>
              <a:r>
                <a:rPr lang="en-US" sz="2700" dirty="0">
                  <a:solidFill>
                    <a:srgbClr val="2B4B82"/>
                  </a:solidFill>
                  <a:latin typeface="Josefin Sans"/>
                  <a:ea typeface="Josefin Sans"/>
                  <a:cs typeface="Josefin Sans"/>
                  <a:sym typeface="Josefin Sans"/>
                </a:rPr>
                <a:t> dan </a:t>
              </a:r>
              <a:r>
                <a:rPr lang="en-US" sz="2700" dirty="0" err="1">
                  <a:solidFill>
                    <a:srgbClr val="2B4B82"/>
                  </a:solidFill>
                  <a:latin typeface="Josefin Sans"/>
                  <a:ea typeface="Josefin Sans"/>
                  <a:cs typeface="Josefin Sans"/>
                  <a:sym typeface="Josefin Sans"/>
                </a:rPr>
                <a:t>mendiskusikan</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gagasan</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serta</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saling</a:t>
              </a:r>
              <a:r>
                <a:rPr lang="en-US" sz="2700" dirty="0">
                  <a:solidFill>
                    <a:srgbClr val="2B4B82"/>
                  </a:solidFill>
                  <a:latin typeface="Josefin Sans"/>
                  <a:ea typeface="Josefin Sans"/>
                  <a:cs typeface="Josefin Sans"/>
                  <a:sym typeface="Josefin Sans"/>
                </a:rPr>
                <a:t> </a:t>
              </a:r>
              <a:r>
                <a:rPr lang="en-US" sz="2700" dirty="0" err="1">
                  <a:solidFill>
                    <a:srgbClr val="2B4B82"/>
                  </a:solidFill>
                  <a:latin typeface="Josefin Sans"/>
                  <a:ea typeface="Josefin Sans"/>
                  <a:cs typeface="Josefin Sans"/>
                  <a:sym typeface="Josefin Sans"/>
                </a:rPr>
                <a:t>berkolaborasi</a:t>
              </a:r>
              <a:r>
                <a:rPr lang="en-US" sz="2700" dirty="0">
                  <a:solidFill>
                    <a:srgbClr val="2B4B82"/>
                  </a:solidFill>
                  <a:latin typeface="Josefin Sans"/>
                  <a:ea typeface="Josefin Sans"/>
                  <a:cs typeface="Josefin Sans"/>
                  <a:sym typeface="Josefin Sans"/>
                </a:rPr>
                <a:t>.</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0476342" y="1951228"/>
            <a:ext cx="6338112" cy="6384545"/>
          </a:xfrm>
          <a:custGeom>
            <a:avLst/>
            <a:gdLst/>
            <a:ahLst/>
            <a:cxnLst/>
            <a:rect l="l" t="t" r="r" b="b"/>
            <a:pathLst>
              <a:path w="6338112" h="6384545">
                <a:moveTo>
                  <a:pt x="0" y="0"/>
                </a:moveTo>
                <a:lnTo>
                  <a:pt x="6338112" y="0"/>
                </a:lnTo>
                <a:lnTo>
                  <a:pt x="6338112" y="6384544"/>
                </a:lnTo>
                <a:lnTo>
                  <a:pt x="0" y="6384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615956" y="3181350"/>
            <a:ext cx="8489114" cy="3905250"/>
          </a:xfrm>
          <a:prstGeom prst="rect">
            <a:avLst/>
          </a:prstGeom>
        </p:spPr>
        <p:txBody>
          <a:bodyPr lIns="0" tIns="0" rIns="0" bIns="0" rtlCol="0" anchor="t">
            <a:spAutoFit/>
          </a:bodyPr>
          <a:lstStyle/>
          <a:p>
            <a:pPr algn="l">
              <a:lnSpc>
                <a:spcPts val="10200"/>
              </a:lnSpc>
            </a:pPr>
            <a:r>
              <a:rPr lang="en-US" sz="8500" b="1">
                <a:solidFill>
                  <a:srgbClr val="F7B4A7"/>
                </a:solidFill>
                <a:latin typeface="Josefin Sans Bold"/>
                <a:ea typeface="Josefin Sans Bold"/>
                <a:cs typeface="Josefin Sans Bold"/>
                <a:sym typeface="Josefin Sans Bold"/>
              </a:rPr>
              <a:t>Manfaat Teknologi Interaktif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3" name="TextBox 3"/>
          <p:cNvSpPr txBox="1"/>
          <p:nvPr/>
        </p:nvSpPr>
        <p:spPr>
          <a:xfrm>
            <a:off x="946160" y="1024615"/>
            <a:ext cx="10102840" cy="6284349"/>
          </a:xfrm>
          <a:prstGeom prst="rect">
            <a:avLst/>
          </a:prstGeom>
        </p:spPr>
        <p:txBody>
          <a:bodyPr wrap="square" lIns="0" tIns="0" rIns="0" bIns="0" rtlCol="0" anchor="t">
            <a:spAutoFit/>
          </a:bodyPr>
          <a:lstStyle/>
          <a:p>
            <a:pPr algn="l">
              <a:lnSpc>
                <a:spcPts val="6884"/>
              </a:lnSpc>
            </a:pPr>
            <a:r>
              <a:rPr lang="id-ID" sz="8099" b="1" spc="-80" dirty="0">
                <a:solidFill>
                  <a:srgbClr val="2B4B82"/>
                </a:solidFill>
                <a:latin typeface="Josefin Sans Bold"/>
                <a:ea typeface="Josefin Sans Bold"/>
                <a:cs typeface="Josefin Sans Bold"/>
                <a:sym typeface="Josefin Sans Bold"/>
              </a:rPr>
              <a:t>Kamu adalah arsitek dari masa depanmu. Rangkai masa depanmu dengan pengetahuan dan </a:t>
            </a:r>
            <a:r>
              <a:rPr lang="id-ID" sz="8099" b="1" spc="-80" dirty="0" err="1">
                <a:solidFill>
                  <a:srgbClr val="2B4B82"/>
                </a:solidFill>
                <a:latin typeface="Josefin Sans Bold"/>
                <a:ea typeface="Josefin Sans Bold"/>
                <a:cs typeface="Josefin Sans Bold"/>
                <a:sym typeface="Josefin Sans Bold"/>
              </a:rPr>
              <a:t>kreatifitas</a:t>
            </a:r>
            <a:r>
              <a:rPr lang="id-ID" sz="8099" b="1" spc="-80" dirty="0">
                <a:solidFill>
                  <a:srgbClr val="2B4B82"/>
                </a:solidFill>
                <a:latin typeface="Josefin Sans Bold"/>
                <a:ea typeface="Josefin Sans Bold"/>
                <a:cs typeface="Josefin Sans Bold"/>
                <a:sym typeface="Josefin Sans Bold"/>
              </a:rPr>
              <a:t> mulai dari hari ini</a:t>
            </a:r>
            <a:endParaRPr lang="en-US" sz="8099" b="1" spc="-80" dirty="0">
              <a:solidFill>
                <a:srgbClr val="2B4B82"/>
              </a:solidFill>
              <a:latin typeface="Josefin Sans Bold"/>
              <a:ea typeface="Josefin Sans Bold"/>
              <a:cs typeface="Josefin Sans Bold"/>
              <a:sym typeface="Josefin Sans Bold"/>
            </a:endParaRPr>
          </a:p>
        </p:txBody>
      </p:sp>
      <p:sp>
        <p:nvSpPr>
          <p:cNvPr id="12" name="Freeform 5">
            <a:extLst>
              <a:ext uri="{FF2B5EF4-FFF2-40B4-BE49-F238E27FC236}">
                <a16:creationId xmlns:a16="http://schemas.microsoft.com/office/drawing/2014/main" id="{7EF19958-FD8C-CB5A-F2CD-751BAA207E46}"/>
              </a:ext>
            </a:extLst>
          </p:cNvPr>
          <p:cNvSpPr/>
          <p:nvPr/>
        </p:nvSpPr>
        <p:spPr>
          <a:xfrm>
            <a:off x="13001822" y="1710976"/>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187452" y="1394747"/>
            <a:ext cx="7079577" cy="3748753"/>
            <a:chOff x="0" y="0"/>
            <a:chExt cx="9439436" cy="4998337"/>
          </a:xfrm>
        </p:grpSpPr>
        <p:sp>
          <p:nvSpPr>
            <p:cNvPr id="3" name="TextBox 3"/>
            <p:cNvSpPr txBox="1"/>
            <p:nvPr/>
          </p:nvSpPr>
          <p:spPr>
            <a:xfrm>
              <a:off x="0" y="-19050"/>
              <a:ext cx="9439436" cy="2609850"/>
            </a:xfrm>
            <a:prstGeom prst="rect">
              <a:avLst/>
            </a:prstGeom>
          </p:spPr>
          <p:txBody>
            <a:bodyPr lIns="0" tIns="0" rIns="0" bIns="0" rtlCol="0" anchor="t">
              <a:spAutoFit/>
            </a:bodyPr>
            <a:lstStyle/>
            <a:p>
              <a:pPr algn="l">
                <a:lnSpc>
                  <a:spcPts val="7680"/>
                </a:lnSpc>
              </a:pPr>
              <a:r>
                <a:rPr lang="en-US" sz="6400" b="1">
                  <a:solidFill>
                    <a:srgbClr val="94DDDE"/>
                  </a:solidFill>
                  <a:latin typeface="Josefin Sans Bold"/>
                  <a:ea typeface="Josefin Sans Bold"/>
                  <a:cs typeface="Josefin Sans Bold"/>
                  <a:sym typeface="Josefin Sans Bold"/>
                </a:rPr>
                <a:t>Manfaat</a:t>
              </a:r>
            </a:p>
            <a:p>
              <a:pPr algn="l">
                <a:lnSpc>
                  <a:spcPts val="7680"/>
                </a:lnSpc>
              </a:pPr>
              <a:r>
                <a:rPr lang="en-US" sz="6400" b="1">
                  <a:solidFill>
                    <a:srgbClr val="94DDDE"/>
                  </a:solidFill>
                  <a:latin typeface="Josefin Sans Bold"/>
                  <a:ea typeface="Josefin Sans Bold"/>
                  <a:cs typeface="Josefin Sans Bold"/>
                  <a:sym typeface="Josefin Sans Bold"/>
                </a:rPr>
                <a:t>bagi Siswa</a:t>
              </a:r>
            </a:p>
          </p:txBody>
        </p:sp>
        <p:sp>
          <p:nvSpPr>
            <p:cNvPr id="4" name="TextBox 4"/>
            <p:cNvSpPr txBox="1"/>
            <p:nvPr/>
          </p:nvSpPr>
          <p:spPr>
            <a:xfrm>
              <a:off x="0" y="2911600"/>
              <a:ext cx="7324815" cy="2086737"/>
            </a:xfrm>
            <a:prstGeom prst="rect">
              <a:avLst/>
            </a:prstGeom>
          </p:spPr>
          <p:txBody>
            <a:bodyPr lIns="0" tIns="0" rIns="0" bIns="0" rtlCol="0" anchor="t">
              <a:spAutoFit/>
            </a:bodyPr>
            <a:lstStyle/>
            <a:p>
              <a:pPr algn="l">
                <a:lnSpc>
                  <a:spcPts val="4262"/>
                </a:lnSpc>
              </a:pPr>
              <a:r>
                <a:rPr lang="en-US" sz="2899" spc="579">
                  <a:solidFill>
                    <a:srgbClr val="94DDDE"/>
                  </a:solidFill>
                  <a:latin typeface="Josefin Sans"/>
                  <a:ea typeface="Josefin Sans"/>
                  <a:cs typeface="Josefin Sans"/>
                  <a:sym typeface="Josefin Sans"/>
                </a:rPr>
                <a:t>BAGAIMANA TEKNOLOGI MEMBANTU SISWA</a:t>
              </a:r>
            </a:p>
          </p:txBody>
        </p:sp>
      </p:grpSp>
      <p:grpSp>
        <p:nvGrpSpPr>
          <p:cNvPr id="5" name="Group 5"/>
          <p:cNvGrpSpPr/>
          <p:nvPr/>
        </p:nvGrpSpPr>
        <p:grpSpPr>
          <a:xfrm>
            <a:off x="9144000" y="1388397"/>
            <a:ext cx="7714897" cy="1982372"/>
            <a:chOff x="0" y="0"/>
            <a:chExt cx="10286529" cy="2643163"/>
          </a:xfrm>
        </p:grpSpPr>
        <p:sp>
          <p:nvSpPr>
            <p:cNvPr id="6" name="TextBox 6"/>
            <p:cNvSpPr txBox="1"/>
            <p:nvPr/>
          </p:nvSpPr>
          <p:spPr>
            <a:xfrm>
              <a:off x="0" y="-57150"/>
              <a:ext cx="10286529" cy="1283123"/>
            </a:xfrm>
            <a:prstGeom prst="rect">
              <a:avLst/>
            </a:prstGeom>
          </p:spPr>
          <p:txBody>
            <a:bodyPr lIns="0" tIns="0" rIns="0" bIns="0" rtlCol="0" anchor="t">
              <a:spAutoFit/>
            </a:bodyPr>
            <a:lstStyle/>
            <a:p>
              <a:pPr algn="l">
                <a:lnSpc>
                  <a:spcPts val="3919"/>
                </a:lnSpc>
              </a:pPr>
              <a:r>
                <a:rPr lang="en-US" sz="2800" b="1">
                  <a:solidFill>
                    <a:srgbClr val="94DDDE"/>
                  </a:solidFill>
                  <a:latin typeface="Josefin Sans Bold"/>
                  <a:ea typeface="Josefin Sans Bold"/>
                  <a:cs typeface="Josefin Sans Bold"/>
                  <a:sym typeface="Josefin Sans Bold"/>
                </a:rPr>
                <a:t>Memungkinkan pengalaman belajar</a:t>
              </a:r>
            </a:p>
            <a:p>
              <a:pPr algn="l">
                <a:lnSpc>
                  <a:spcPts val="3919"/>
                </a:lnSpc>
              </a:pPr>
              <a:r>
                <a:rPr lang="en-US" sz="2800" b="1">
                  <a:solidFill>
                    <a:srgbClr val="94DDDE"/>
                  </a:solidFill>
                  <a:latin typeface="Josefin Sans Bold"/>
                  <a:ea typeface="Josefin Sans Bold"/>
                  <a:cs typeface="Josefin Sans Bold"/>
                  <a:sym typeface="Josefin Sans Bold"/>
                </a:rPr>
                <a:t>yang lebih personal</a:t>
              </a:r>
            </a:p>
          </p:txBody>
        </p:sp>
        <p:sp>
          <p:nvSpPr>
            <p:cNvPr id="7" name="TextBox 7"/>
            <p:cNvSpPr txBox="1"/>
            <p:nvPr/>
          </p:nvSpPr>
          <p:spPr>
            <a:xfrm>
              <a:off x="0" y="1540168"/>
              <a:ext cx="10286529" cy="1102995"/>
            </a:xfrm>
            <a:prstGeom prst="rect">
              <a:avLst/>
            </a:prstGeom>
          </p:spPr>
          <p:txBody>
            <a:bodyPr lIns="0" tIns="0" rIns="0" bIns="0" rtlCol="0" anchor="t">
              <a:spAutoFit/>
            </a:bodyPr>
            <a:lstStyle/>
            <a:p>
              <a:pPr algn="l">
                <a:lnSpc>
                  <a:spcPts val="3359"/>
                </a:lnSpc>
              </a:pPr>
              <a:r>
                <a:rPr lang="en-US" sz="2400">
                  <a:solidFill>
                    <a:srgbClr val="FEFEFE"/>
                  </a:solidFill>
                  <a:latin typeface="Josefin Sans"/>
                  <a:ea typeface="Josefin Sans"/>
                  <a:cs typeface="Josefin Sans"/>
                  <a:sym typeface="Josefin Sans"/>
                </a:rPr>
                <a:t>Siswa lebih leluasa memilih metode dan alat yang membantu mereka belajar dengan baik.</a:t>
              </a:r>
            </a:p>
          </p:txBody>
        </p:sp>
      </p:grpSp>
      <p:grpSp>
        <p:nvGrpSpPr>
          <p:cNvPr id="8" name="Group 8"/>
          <p:cNvGrpSpPr/>
          <p:nvPr/>
        </p:nvGrpSpPr>
        <p:grpSpPr>
          <a:xfrm>
            <a:off x="9144000" y="4323628"/>
            <a:ext cx="7714897" cy="1906172"/>
            <a:chOff x="0" y="0"/>
            <a:chExt cx="10286529" cy="2541563"/>
          </a:xfrm>
        </p:grpSpPr>
        <p:sp>
          <p:nvSpPr>
            <p:cNvPr id="9" name="TextBox 9"/>
            <p:cNvSpPr txBox="1"/>
            <p:nvPr/>
          </p:nvSpPr>
          <p:spPr>
            <a:xfrm>
              <a:off x="0" y="-57150"/>
              <a:ext cx="10286529" cy="622723"/>
            </a:xfrm>
            <a:prstGeom prst="rect">
              <a:avLst/>
            </a:prstGeom>
          </p:spPr>
          <p:txBody>
            <a:bodyPr lIns="0" tIns="0" rIns="0" bIns="0" rtlCol="0" anchor="t">
              <a:spAutoFit/>
            </a:bodyPr>
            <a:lstStyle/>
            <a:p>
              <a:pPr algn="l">
                <a:lnSpc>
                  <a:spcPts val="3919"/>
                </a:lnSpc>
              </a:pPr>
              <a:r>
                <a:rPr lang="en-US" sz="2800" b="1">
                  <a:solidFill>
                    <a:srgbClr val="94DDDE"/>
                  </a:solidFill>
                  <a:latin typeface="Josefin Sans Bold"/>
                  <a:ea typeface="Josefin Sans Bold"/>
                  <a:cs typeface="Josefin Sans Bold"/>
                  <a:sym typeface="Josefin Sans Bold"/>
                </a:rPr>
                <a:t>Meningkatkan komunikasi siswa</a:t>
              </a:r>
            </a:p>
          </p:txBody>
        </p:sp>
        <p:sp>
          <p:nvSpPr>
            <p:cNvPr id="10" name="TextBox 10"/>
            <p:cNvSpPr txBox="1"/>
            <p:nvPr/>
          </p:nvSpPr>
          <p:spPr>
            <a:xfrm>
              <a:off x="0" y="879768"/>
              <a:ext cx="10286529" cy="1661795"/>
            </a:xfrm>
            <a:prstGeom prst="rect">
              <a:avLst/>
            </a:prstGeom>
          </p:spPr>
          <p:txBody>
            <a:bodyPr lIns="0" tIns="0" rIns="0" bIns="0" rtlCol="0" anchor="t">
              <a:spAutoFit/>
            </a:bodyPr>
            <a:lstStyle/>
            <a:p>
              <a:pPr algn="l">
                <a:lnSpc>
                  <a:spcPts val="3359"/>
                </a:lnSpc>
              </a:pPr>
              <a:r>
                <a:rPr lang="en-US" sz="2400">
                  <a:solidFill>
                    <a:srgbClr val="FEFEFE"/>
                  </a:solidFill>
                  <a:latin typeface="Josefin Sans"/>
                  <a:ea typeface="Josefin Sans"/>
                  <a:cs typeface="Josefin Sans"/>
                  <a:sym typeface="Josefin Sans"/>
                </a:rPr>
                <a:t>Siswa memiliki akses ke berbagai saluran yang memungkinkan mereka untuk berkomunikasi dan berkolaborasi dengan guru dan sesama siswa.</a:t>
              </a:r>
            </a:p>
          </p:txBody>
        </p:sp>
      </p:grpSp>
      <p:grpSp>
        <p:nvGrpSpPr>
          <p:cNvPr id="11" name="Group 11"/>
          <p:cNvGrpSpPr/>
          <p:nvPr/>
        </p:nvGrpSpPr>
        <p:grpSpPr>
          <a:xfrm>
            <a:off x="9144000" y="7305697"/>
            <a:ext cx="7714897" cy="1487072"/>
            <a:chOff x="0" y="0"/>
            <a:chExt cx="10286529" cy="1982763"/>
          </a:xfrm>
        </p:grpSpPr>
        <p:sp>
          <p:nvSpPr>
            <p:cNvPr id="12" name="TextBox 12"/>
            <p:cNvSpPr txBox="1"/>
            <p:nvPr/>
          </p:nvSpPr>
          <p:spPr>
            <a:xfrm>
              <a:off x="0" y="-57150"/>
              <a:ext cx="10286529" cy="622723"/>
            </a:xfrm>
            <a:prstGeom prst="rect">
              <a:avLst/>
            </a:prstGeom>
          </p:spPr>
          <p:txBody>
            <a:bodyPr lIns="0" tIns="0" rIns="0" bIns="0" rtlCol="0" anchor="t">
              <a:spAutoFit/>
            </a:bodyPr>
            <a:lstStyle/>
            <a:p>
              <a:pPr algn="l">
                <a:lnSpc>
                  <a:spcPts val="3919"/>
                </a:lnSpc>
              </a:pPr>
              <a:r>
                <a:rPr lang="en-US" sz="2800" b="1">
                  <a:solidFill>
                    <a:srgbClr val="94DDDE"/>
                  </a:solidFill>
                  <a:latin typeface="Josefin Sans Bold"/>
                  <a:ea typeface="Josefin Sans Bold"/>
                  <a:cs typeface="Josefin Sans Bold"/>
                  <a:sym typeface="Josefin Sans Bold"/>
                </a:rPr>
                <a:t>Membantu siswa bersiap untuk masa depan</a:t>
              </a:r>
            </a:p>
          </p:txBody>
        </p:sp>
        <p:sp>
          <p:nvSpPr>
            <p:cNvPr id="13" name="TextBox 13"/>
            <p:cNvSpPr txBox="1"/>
            <p:nvPr/>
          </p:nvSpPr>
          <p:spPr>
            <a:xfrm>
              <a:off x="0" y="879768"/>
              <a:ext cx="10286529" cy="1102995"/>
            </a:xfrm>
            <a:prstGeom prst="rect">
              <a:avLst/>
            </a:prstGeom>
          </p:spPr>
          <p:txBody>
            <a:bodyPr lIns="0" tIns="0" rIns="0" bIns="0" rtlCol="0" anchor="t">
              <a:spAutoFit/>
            </a:bodyPr>
            <a:lstStyle/>
            <a:p>
              <a:pPr algn="l">
                <a:lnSpc>
                  <a:spcPts val="3359"/>
                </a:lnSpc>
              </a:pPr>
              <a:r>
                <a:rPr lang="en-US" sz="2400">
                  <a:solidFill>
                    <a:srgbClr val="FEFEFE"/>
                  </a:solidFill>
                  <a:latin typeface="Josefin Sans"/>
                  <a:ea typeface="Josefin Sans"/>
                  <a:cs typeface="Josefin Sans"/>
                  <a:sym typeface="Josefin Sans"/>
                </a:rPr>
                <a:t>Siswa dibekali untuk menyongsong masa depan yang sarat teknologi dan akan mudah beradaptasi.</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0" y="0"/>
            <a:ext cx="8184311" cy="10287000"/>
          </a:xfrm>
          <a:custGeom>
            <a:avLst/>
            <a:gdLst/>
            <a:ahLst/>
            <a:cxnLst/>
            <a:rect l="l" t="t" r="r" b="b"/>
            <a:pathLst>
              <a:path w="8184311" h="10287000">
                <a:moveTo>
                  <a:pt x="0" y="0"/>
                </a:moveTo>
                <a:lnTo>
                  <a:pt x="8184311" y="0"/>
                </a:lnTo>
                <a:lnTo>
                  <a:pt x="8184311" y="10287000"/>
                </a:lnTo>
                <a:lnTo>
                  <a:pt x="0" y="10287000"/>
                </a:lnTo>
                <a:lnTo>
                  <a:pt x="0" y="0"/>
                </a:lnTo>
                <a:close/>
              </a:path>
            </a:pathLst>
          </a:custGeom>
          <a:blipFill>
            <a:blip r:embed="rId2"/>
            <a:stretch>
              <a:fillRect t="-9669" b="-9669"/>
            </a:stretch>
          </a:blipFill>
        </p:spPr>
      </p:sp>
      <p:grpSp>
        <p:nvGrpSpPr>
          <p:cNvPr id="3" name="Group 3"/>
          <p:cNvGrpSpPr/>
          <p:nvPr/>
        </p:nvGrpSpPr>
        <p:grpSpPr>
          <a:xfrm>
            <a:off x="9460529" y="1978286"/>
            <a:ext cx="7312205" cy="5959805"/>
            <a:chOff x="0" y="0"/>
            <a:chExt cx="9749607" cy="7946406"/>
          </a:xfrm>
        </p:grpSpPr>
        <p:sp>
          <p:nvSpPr>
            <p:cNvPr id="4" name="TextBox 4"/>
            <p:cNvSpPr txBox="1"/>
            <p:nvPr/>
          </p:nvSpPr>
          <p:spPr>
            <a:xfrm>
              <a:off x="0" y="-19050"/>
              <a:ext cx="9749607" cy="2609850"/>
            </a:xfrm>
            <a:prstGeom prst="rect">
              <a:avLst/>
            </a:prstGeom>
          </p:spPr>
          <p:txBody>
            <a:bodyPr lIns="0" tIns="0" rIns="0" bIns="0" rtlCol="0" anchor="t">
              <a:spAutoFit/>
            </a:bodyPr>
            <a:lstStyle/>
            <a:p>
              <a:pPr algn="l">
                <a:lnSpc>
                  <a:spcPts val="7680"/>
                </a:lnSpc>
              </a:pPr>
              <a:r>
                <a:rPr lang="en-US" sz="6400" b="1">
                  <a:solidFill>
                    <a:srgbClr val="2B4B82"/>
                  </a:solidFill>
                  <a:latin typeface="Josefin Sans Bold"/>
                  <a:ea typeface="Josefin Sans Bold"/>
                  <a:cs typeface="Josefin Sans Bold"/>
                  <a:sym typeface="Josefin Sans Bold"/>
                </a:rPr>
                <a:t>Teknologi memajukan siswa</a:t>
              </a:r>
            </a:p>
          </p:txBody>
        </p:sp>
        <p:sp>
          <p:nvSpPr>
            <p:cNvPr id="5" name="TextBox 5"/>
            <p:cNvSpPr txBox="1"/>
            <p:nvPr/>
          </p:nvSpPr>
          <p:spPr>
            <a:xfrm>
              <a:off x="0" y="3226723"/>
              <a:ext cx="9749607" cy="1140883"/>
            </a:xfrm>
            <a:prstGeom prst="rect">
              <a:avLst/>
            </a:prstGeom>
          </p:spPr>
          <p:txBody>
            <a:bodyPr lIns="0" tIns="0" rIns="0" bIns="0" rtlCol="0" anchor="t">
              <a:spAutoFit/>
            </a:bodyPr>
            <a:lstStyle/>
            <a:p>
              <a:pPr algn="l">
                <a:lnSpc>
                  <a:spcPts val="3499"/>
                </a:lnSpc>
              </a:pPr>
              <a:r>
                <a:rPr lang="en-US" sz="2499" spc="499">
                  <a:solidFill>
                    <a:srgbClr val="2B4B82"/>
                  </a:solidFill>
                  <a:latin typeface="Josefin Sans"/>
                  <a:ea typeface="Josefin Sans"/>
                  <a:cs typeface="Josefin Sans"/>
                  <a:sym typeface="Josefin Sans"/>
                </a:rPr>
                <a:t>APAKAH INI MASA DEPAN PEMBELAJARAN?</a:t>
              </a:r>
            </a:p>
          </p:txBody>
        </p:sp>
        <p:sp>
          <p:nvSpPr>
            <p:cNvPr id="6" name="TextBox 6"/>
            <p:cNvSpPr txBox="1"/>
            <p:nvPr/>
          </p:nvSpPr>
          <p:spPr>
            <a:xfrm>
              <a:off x="0" y="4887611"/>
              <a:ext cx="9749607" cy="3338195"/>
            </a:xfrm>
            <a:prstGeom prst="rect">
              <a:avLst/>
            </a:prstGeom>
          </p:spPr>
          <p:txBody>
            <a:bodyPr lIns="0" tIns="0" rIns="0" bIns="0" rtlCol="0" anchor="t">
              <a:spAutoFit/>
            </a:bodyPr>
            <a:lstStyle/>
            <a:p>
              <a:pPr algn="l">
                <a:lnSpc>
                  <a:spcPts val="3359"/>
                </a:lnSpc>
              </a:pPr>
              <a:r>
                <a:rPr lang="en-US" sz="2400">
                  <a:solidFill>
                    <a:srgbClr val="2B4B82"/>
                  </a:solidFill>
                  <a:latin typeface="Josefin Sans"/>
                  <a:ea typeface="Josefin Sans"/>
                  <a:cs typeface="Josefin Sans"/>
                  <a:sym typeface="Josefin Sans"/>
                </a:rPr>
                <a:t>Teknologi pembelajaran jarak jauh sangat penting bagi pendidikan saat ini, dan kemungkinan akan tetap penting di masa mendatang saat sekolah menentukan cara terbaik untuk melangkah maju. Sekolah dapat menggunakan atau menawarkan kombinasi pembelajaran jarak jauh dan tatap muka.</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8242167" y="2850283"/>
            <a:ext cx="9319119" cy="5356733"/>
          </a:xfrm>
          <a:prstGeom prst="rect">
            <a:avLst/>
          </a:prstGeom>
        </p:spPr>
        <p:txBody>
          <a:bodyPr lIns="0" tIns="0" rIns="0" bIns="0" rtlCol="0" anchor="t">
            <a:spAutoFit/>
          </a:bodyPr>
          <a:lstStyle/>
          <a:p>
            <a:pPr algn="l">
              <a:lnSpc>
                <a:spcPts val="6976"/>
              </a:lnSpc>
            </a:pPr>
            <a:r>
              <a:rPr lang="en-US" sz="6400" b="1">
                <a:solidFill>
                  <a:srgbClr val="94DDDE"/>
                </a:solidFill>
                <a:latin typeface="Josefin Sans Bold"/>
                <a:ea typeface="Josefin Sans Bold"/>
                <a:cs typeface="Josefin Sans Bold"/>
                <a:sym typeface="Josefin Sans Bold"/>
              </a:rPr>
              <a:t>Teknologi adalah alat ampuh yang dapat menjadikan pendidikan lebih bermakna dan menarik bagi guru maupun siswa.</a:t>
            </a: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851762" y="1107504"/>
            <a:ext cx="3489749" cy="2861594"/>
          </a:xfrm>
          <a:custGeom>
            <a:avLst/>
            <a:gdLst/>
            <a:ahLst/>
            <a:cxnLst/>
            <a:rect l="l" t="t" r="r" b="b"/>
            <a:pathLst>
              <a:path w="3489749" h="2861594">
                <a:moveTo>
                  <a:pt x="0" y="0"/>
                </a:moveTo>
                <a:lnTo>
                  <a:pt x="3489749" y="0"/>
                </a:lnTo>
                <a:lnTo>
                  <a:pt x="3489749" y="2861593"/>
                </a:lnTo>
                <a:lnTo>
                  <a:pt x="0" y="28615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0793" y="4342477"/>
            <a:ext cx="4618653" cy="4114800"/>
          </a:xfrm>
          <a:custGeom>
            <a:avLst/>
            <a:gdLst/>
            <a:ahLst/>
            <a:cxnLst/>
            <a:rect l="l" t="t" r="r" b="b"/>
            <a:pathLst>
              <a:path w="4618653" h="4114800">
                <a:moveTo>
                  <a:pt x="0" y="0"/>
                </a:moveTo>
                <a:lnTo>
                  <a:pt x="4618653" y="0"/>
                </a:lnTo>
                <a:lnTo>
                  <a:pt x="461865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7973577" y="1905420"/>
            <a:ext cx="9421378" cy="6297124"/>
            <a:chOff x="0" y="0"/>
            <a:chExt cx="12561837" cy="8396165"/>
          </a:xfrm>
        </p:grpSpPr>
        <p:sp>
          <p:nvSpPr>
            <p:cNvPr id="5" name="TextBox 5"/>
            <p:cNvSpPr txBox="1"/>
            <p:nvPr/>
          </p:nvSpPr>
          <p:spPr>
            <a:xfrm>
              <a:off x="0" y="2940668"/>
              <a:ext cx="12380964" cy="4845897"/>
            </a:xfrm>
            <a:prstGeom prst="rect">
              <a:avLst/>
            </a:prstGeom>
          </p:spPr>
          <p:txBody>
            <a:bodyPr lIns="0" tIns="0" rIns="0" bIns="0" rtlCol="0" anchor="t">
              <a:spAutoFit/>
            </a:bodyPr>
            <a:lstStyle/>
            <a:p>
              <a:pPr marL="561340" lvl="1" indent="-280670" algn="l">
                <a:lnSpc>
                  <a:spcPts val="3639"/>
                </a:lnSpc>
                <a:buFont typeface="Arial"/>
                <a:buChar char="•"/>
              </a:pPr>
              <a:r>
                <a:rPr lang="en-US" sz="2599">
                  <a:solidFill>
                    <a:srgbClr val="2B4B82"/>
                  </a:solidFill>
                  <a:latin typeface="Josefin Sans"/>
                  <a:ea typeface="Josefin Sans"/>
                  <a:cs typeface="Josefin Sans"/>
                  <a:sym typeface="Josefin Sans"/>
                </a:rPr>
                <a:t>Ruang kelas daring berarti pembelajaran digital untuk semua orang.</a:t>
              </a:r>
            </a:p>
            <a:p>
              <a:pPr marL="561340" lvl="1" indent="-280670" algn="l">
                <a:lnSpc>
                  <a:spcPts val="3639"/>
                </a:lnSpc>
                <a:buFont typeface="Arial"/>
                <a:buChar char="•"/>
              </a:pPr>
              <a:r>
                <a:rPr lang="en-US" sz="2599">
                  <a:solidFill>
                    <a:srgbClr val="2B4B82"/>
                  </a:solidFill>
                  <a:latin typeface="Josefin Sans"/>
                  <a:ea typeface="Josefin Sans"/>
                  <a:cs typeface="Josefin Sans"/>
                  <a:sym typeface="Josefin Sans"/>
                </a:rPr>
                <a:t>Pasar global untuk kursus dan sertifikasi praktis.</a:t>
              </a:r>
            </a:p>
            <a:p>
              <a:pPr marL="561340" lvl="1" indent="-280670" algn="l">
                <a:lnSpc>
                  <a:spcPts val="3639"/>
                </a:lnSpc>
                <a:buFont typeface="Arial"/>
                <a:buChar char="•"/>
              </a:pPr>
              <a:r>
                <a:rPr lang="en-US" sz="2599">
                  <a:solidFill>
                    <a:srgbClr val="2B4B82"/>
                  </a:solidFill>
                  <a:latin typeface="Josefin Sans"/>
                  <a:ea typeface="Josefin Sans"/>
                  <a:cs typeface="Josefin Sans"/>
                  <a:sym typeface="Josefin Sans"/>
                </a:rPr>
                <a:t>Peningkatan kualitas pembelajaran campuran.</a:t>
              </a:r>
            </a:p>
            <a:p>
              <a:pPr marL="561340" lvl="1" indent="-280670" algn="l">
                <a:lnSpc>
                  <a:spcPts val="3639"/>
                </a:lnSpc>
                <a:buFont typeface="Arial"/>
                <a:buChar char="•"/>
              </a:pPr>
              <a:r>
                <a:rPr lang="en-US" sz="2599">
                  <a:solidFill>
                    <a:srgbClr val="2B4B82"/>
                  </a:solidFill>
                  <a:latin typeface="Josefin Sans"/>
                  <a:ea typeface="Josefin Sans"/>
                  <a:cs typeface="Josefin Sans"/>
                  <a:sym typeface="Josefin Sans"/>
                </a:rPr>
                <a:t>Naiknya permintaan terhadap program berbasis keterampilan.</a:t>
              </a:r>
            </a:p>
            <a:p>
              <a:pPr marL="561340" lvl="1" indent="-280670" algn="l">
                <a:lnSpc>
                  <a:spcPts val="3639"/>
                </a:lnSpc>
                <a:buFont typeface="Arial"/>
                <a:buChar char="•"/>
              </a:pPr>
              <a:r>
                <a:rPr lang="en-US" sz="2599">
                  <a:solidFill>
                    <a:srgbClr val="2B4B82"/>
                  </a:solidFill>
                  <a:latin typeface="Josefin Sans"/>
                  <a:ea typeface="Josefin Sans"/>
                  <a:cs typeface="Josefin Sans"/>
                  <a:sym typeface="Josefin Sans"/>
                </a:rPr>
                <a:t>Investasi yang lebih besar pada teknologi interaktif dalam mengatasi kesenjangan digital.</a:t>
              </a:r>
            </a:p>
          </p:txBody>
        </p:sp>
        <p:sp>
          <p:nvSpPr>
            <p:cNvPr id="6" name="TextBox 6"/>
            <p:cNvSpPr txBox="1"/>
            <p:nvPr/>
          </p:nvSpPr>
          <p:spPr>
            <a:xfrm>
              <a:off x="180873" y="-95250"/>
              <a:ext cx="12380964" cy="1062990"/>
            </a:xfrm>
            <a:prstGeom prst="rect">
              <a:avLst/>
            </a:prstGeom>
          </p:spPr>
          <p:txBody>
            <a:bodyPr lIns="0" tIns="0" rIns="0" bIns="0" rtlCol="0" anchor="t">
              <a:spAutoFit/>
            </a:bodyPr>
            <a:lstStyle/>
            <a:p>
              <a:pPr algn="l">
                <a:lnSpc>
                  <a:spcPts val="6719"/>
                </a:lnSpc>
              </a:pPr>
              <a:r>
                <a:rPr lang="en-US" sz="4800" b="1">
                  <a:solidFill>
                    <a:srgbClr val="2B4B82"/>
                  </a:solidFill>
                  <a:latin typeface="Josefin Sans Bold"/>
                  <a:ea typeface="Josefin Sans Bold"/>
                  <a:cs typeface="Josefin Sans Bold"/>
                  <a:sym typeface="Josefin Sans Bold"/>
                </a:rPr>
                <a:t>Masa Depan Pembelajaran</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526102" y="3009900"/>
            <a:ext cx="10578305" cy="5598988"/>
            <a:chOff x="0" y="1731899"/>
            <a:chExt cx="14104407" cy="7465316"/>
          </a:xfrm>
        </p:grpSpPr>
        <p:sp>
          <p:nvSpPr>
            <p:cNvPr id="3" name="TextBox 3"/>
            <p:cNvSpPr txBox="1"/>
            <p:nvPr/>
          </p:nvSpPr>
          <p:spPr>
            <a:xfrm>
              <a:off x="0" y="1731899"/>
              <a:ext cx="14104407" cy="4444806"/>
            </a:xfrm>
            <a:prstGeom prst="rect">
              <a:avLst/>
            </a:prstGeom>
          </p:spPr>
          <p:txBody>
            <a:bodyPr lIns="0" tIns="0" rIns="0" bIns="0" rtlCol="0" anchor="t">
              <a:spAutoFit/>
            </a:bodyPr>
            <a:lstStyle/>
            <a:p>
              <a:pPr algn="l">
                <a:lnSpc>
                  <a:spcPts val="6480"/>
                </a:lnSpc>
              </a:pPr>
              <a:r>
                <a:rPr lang="en-US" sz="5400" b="1" dirty="0">
                  <a:solidFill>
                    <a:srgbClr val="F7B4A7"/>
                  </a:solidFill>
                  <a:latin typeface="Josefin Sans Bold"/>
                  <a:ea typeface="Josefin Sans Bold"/>
                  <a:cs typeface="Josefin Sans Bold"/>
                  <a:sym typeface="Josefin Sans Bold"/>
                </a:rPr>
                <a:t>“</a:t>
              </a:r>
              <a:r>
                <a:rPr lang="id-ID" sz="5400" b="1" dirty="0">
                  <a:solidFill>
                    <a:srgbClr val="F7B4A7"/>
                  </a:solidFill>
                  <a:latin typeface="Josefin Sans Bold"/>
                  <a:ea typeface="Josefin Sans Bold"/>
                  <a:cs typeface="Josefin Sans Bold"/>
                  <a:sym typeface="Josefin Sans Bold"/>
                </a:rPr>
                <a:t>Kamu adalah arsitek dari masa depanmu. Bangunlah dengan pengetahuan dan keterampilan yang kamu pelajari hari ini</a:t>
              </a:r>
              <a:r>
                <a:rPr lang="en-US" sz="5400" b="1" dirty="0">
                  <a:solidFill>
                    <a:srgbClr val="F7B4A7"/>
                  </a:solidFill>
                  <a:latin typeface="Josefin Sans Bold"/>
                  <a:ea typeface="Josefin Sans Bold"/>
                  <a:cs typeface="Josefin Sans Bold"/>
                  <a:sym typeface="Josefin Sans Bold"/>
                </a:rPr>
                <a:t>"</a:t>
              </a:r>
            </a:p>
          </p:txBody>
        </p:sp>
        <p:sp>
          <p:nvSpPr>
            <p:cNvPr id="4" name="TextBox 4"/>
            <p:cNvSpPr txBox="1"/>
            <p:nvPr/>
          </p:nvSpPr>
          <p:spPr>
            <a:xfrm>
              <a:off x="0" y="8553450"/>
              <a:ext cx="14104407" cy="643765"/>
            </a:xfrm>
            <a:prstGeom prst="rect">
              <a:avLst/>
            </a:prstGeom>
          </p:spPr>
          <p:txBody>
            <a:bodyPr lIns="0" tIns="0" rIns="0" bIns="0" rtlCol="0" anchor="t">
              <a:spAutoFit/>
            </a:bodyPr>
            <a:lstStyle/>
            <a:p>
              <a:pPr algn="l">
                <a:lnSpc>
                  <a:spcPts val="3919"/>
                </a:lnSpc>
              </a:pPr>
              <a:endParaRPr lang="en-US" sz="2800" spc="560" dirty="0">
                <a:solidFill>
                  <a:srgbClr val="F7B4A7"/>
                </a:solidFill>
                <a:latin typeface="Josefin Sans"/>
                <a:ea typeface="Josefin Sans"/>
                <a:cs typeface="Josefin Sans"/>
                <a:sym typeface="Josefin Sans"/>
              </a:endParaRPr>
            </a:p>
          </p:txBody>
        </p:sp>
      </p:grpSp>
      <p:sp>
        <p:nvSpPr>
          <p:cNvPr id="5" name="Freeform 5"/>
          <p:cNvSpPr/>
          <p:nvPr/>
        </p:nvSpPr>
        <p:spPr>
          <a:xfrm>
            <a:off x="13001822" y="1710976"/>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565158" y="3171399"/>
            <a:ext cx="7312717" cy="3944201"/>
            <a:chOff x="0" y="0"/>
            <a:chExt cx="9750289" cy="5258935"/>
          </a:xfrm>
        </p:grpSpPr>
        <p:sp>
          <p:nvSpPr>
            <p:cNvPr id="3" name="TextBox 3"/>
            <p:cNvSpPr txBox="1"/>
            <p:nvPr/>
          </p:nvSpPr>
          <p:spPr>
            <a:xfrm>
              <a:off x="0" y="180975"/>
              <a:ext cx="9750289" cy="2711238"/>
            </a:xfrm>
            <a:prstGeom prst="rect">
              <a:avLst/>
            </a:prstGeom>
          </p:spPr>
          <p:txBody>
            <a:bodyPr lIns="0" tIns="0" rIns="0" bIns="0" rtlCol="0" anchor="t">
              <a:spAutoFit/>
            </a:bodyPr>
            <a:lstStyle/>
            <a:p>
              <a:pPr algn="l">
                <a:lnSpc>
                  <a:spcPts val="7519"/>
                </a:lnSpc>
              </a:pPr>
              <a:r>
                <a:rPr lang="en-US" sz="8000" b="1" spc="-88">
                  <a:solidFill>
                    <a:srgbClr val="2B4B82"/>
                  </a:solidFill>
                  <a:latin typeface="Josefin Sans Bold"/>
                  <a:ea typeface="Josefin Sans Bold"/>
                  <a:cs typeface="Josefin Sans Bold"/>
                  <a:sym typeface="Josefin Sans Bold"/>
                </a:rPr>
                <a:t>Ada pertanyaan?</a:t>
              </a:r>
            </a:p>
          </p:txBody>
        </p:sp>
        <p:sp>
          <p:nvSpPr>
            <p:cNvPr id="4" name="TextBox 4"/>
            <p:cNvSpPr txBox="1"/>
            <p:nvPr/>
          </p:nvSpPr>
          <p:spPr>
            <a:xfrm>
              <a:off x="0" y="3871460"/>
              <a:ext cx="9750289" cy="1387475"/>
            </a:xfrm>
            <a:prstGeom prst="rect">
              <a:avLst/>
            </a:prstGeom>
          </p:spPr>
          <p:txBody>
            <a:bodyPr lIns="0" tIns="0" rIns="0" bIns="0" rtlCol="0" anchor="t">
              <a:spAutoFit/>
            </a:bodyPr>
            <a:lstStyle/>
            <a:p>
              <a:pPr algn="l">
                <a:lnSpc>
                  <a:spcPts val="4200"/>
                </a:lnSpc>
              </a:pPr>
              <a:r>
                <a:rPr lang="en-US" sz="3000">
                  <a:solidFill>
                    <a:srgbClr val="2B4B82"/>
                  </a:solidFill>
                  <a:latin typeface="Josefin Sans"/>
                  <a:ea typeface="Josefin Sans"/>
                  <a:cs typeface="Josefin Sans"/>
                  <a:sym typeface="Josefin Sans"/>
                </a:rPr>
                <a:t>Kirimkan kepada kami! Semoga Anda mempelajari sesuatu yang baru.</a:t>
              </a: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497814"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07679" y="2410732"/>
            <a:ext cx="9789251" cy="4205972"/>
            <a:chOff x="-28028" y="-19049"/>
            <a:chExt cx="13052334" cy="5607964"/>
          </a:xfrm>
        </p:grpSpPr>
        <p:sp>
          <p:nvSpPr>
            <p:cNvPr id="4" name="TextBox 4"/>
            <p:cNvSpPr txBox="1"/>
            <p:nvPr/>
          </p:nvSpPr>
          <p:spPr>
            <a:xfrm>
              <a:off x="0" y="-19049"/>
              <a:ext cx="13024306" cy="1356782"/>
            </a:xfrm>
            <a:prstGeom prst="rect">
              <a:avLst/>
            </a:prstGeom>
          </p:spPr>
          <p:txBody>
            <a:bodyPr lIns="0" tIns="0" rIns="0" bIns="0" rtlCol="0" anchor="t">
              <a:spAutoFit/>
            </a:bodyPr>
            <a:lstStyle/>
            <a:p>
              <a:pPr algn="l">
                <a:lnSpc>
                  <a:spcPts val="7680"/>
                </a:lnSpc>
              </a:pPr>
              <a:r>
                <a:rPr lang="id-ID" sz="7200" b="1" dirty="0">
                  <a:solidFill>
                    <a:srgbClr val="31356E"/>
                  </a:solidFill>
                  <a:latin typeface="Josefin Sans Bold"/>
                  <a:ea typeface="Josefin Sans Bold"/>
                  <a:cs typeface="Josefin Sans Bold"/>
                  <a:sym typeface="Josefin Sans Bold"/>
                </a:rPr>
                <a:t>Latar Belakang</a:t>
              </a:r>
              <a:endParaRPr lang="en-US" sz="7200" b="1" dirty="0">
                <a:solidFill>
                  <a:srgbClr val="31356E"/>
                </a:solidFill>
                <a:latin typeface="Josefin Sans Bold"/>
                <a:ea typeface="Josefin Sans Bold"/>
                <a:cs typeface="Josefin Sans Bold"/>
                <a:sym typeface="Josefin Sans Bold"/>
              </a:endParaRPr>
            </a:p>
          </p:txBody>
        </p:sp>
        <p:sp>
          <p:nvSpPr>
            <p:cNvPr id="5" name="TextBox 5"/>
            <p:cNvSpPr txBox="1"/>
            <p:nvPr/>
          </p:nvSpPr>
          <p:spPr>
            <a:xfrm>
              <a:off x="-28028" y="1999042"/>
              <a:ext cx="12478551" cy="3589873"/>
            </a:xfrm>
            <a:prstGeom prst="rect">
              <a:avLst/>
            </a:prstGeom>
          </p:spPr>
          <p:txBody>
            <a:bodyPr lIns="0" tIns="0" rIns="0" bIns="0" rtlCol="0" anchor="t">
              <a:spAutoFit/>
            </a:bodyPr>
            <a:lstStyle/>
            <a:p>
              <a:pPr algn="l">
                <a:lnSpc>
                  <a:spcPts val="3480"/>
                </a:lnSpc>
              </a:pPr>
              <a:r>
                <a:rPr lang="id-ID" sz="2900" dirty="0">
                  <a:solidFill>
                    <a:srgbClr val="2B4B82"/>
                  </a:solidFill>
                  <a:latin typeface="Josefin Sans"/>
                  <a:ea typeface="Josefin Sans"/>
                  <a:cs typeface="Josefin Sans"/>
                  <a:sym typeface="Josefin Sans"/>
                </a:rPr>
                <a:t>Aplikasi ini dirancang untuk mengotomatiskan proses pengadaan, meminimalkan kesalahan, meningkatkan transparansi, serta mempercepat waktu pemrosesan.</a:t>
              </a:r>
            </a:p>
            <a:p>
              <a:pPr algn="l">
                <a:lnSpc>
                  <a:spcPts val="3480"/>
                </a:lnSpc>
              </a:pPr>
              <a:r>
                <a:rPr lang="id-ID" sz="2900" dirty="0">
                  <a:solidFill>
                    <a:srgbClr val="2B4B82"/>
                  </a:solidFill>
                  <a:latin typeface="Josefin Sans"/>
                  <a:ea typeface="Josefin Sans"/>
                  <a:cs typeface="Josefin Sans"/>
                  <a:sym typeface="Josefin Sans"/>
                </a:rPr>
                <a:t>Pengembangan aplikasi pengadaan barang dapat dilakukan menggunakan berbagai teknologi, termasuk </a:t>
              </a:r>
              <a:r>
                <a:rPr lang="id-ID" sz="2900" dirty="0" err="1">
                  <a:solidFill>
                    <a:srgbClr val="2B4B82"/>
                  </a:solidFill>
                  <a:latin typeface="Josefin Sans"/>
                  <a:ea typeface="Josefin Sans"/>
                  <a:cs typeface="Josefin Sans"/>
                  <a:sym typeface="Josefin Sans"/>
                </a:rPr>
                <a:t>Python</a:t>
              </a:r>
              <a:r>
                <a:rPr lang="id-ID" sz="2900" dirty="0">
                  <a:solidFill>
                    <a:srgbClr val="2B4B82"/>
                  </a:solidFill>
                  <a:latin typeface="Josefin Sans"/>
                  <a:ea typeface="Josefin Sans"/>
                  <a:cs typeface="Josefin Sans"/>
                  <a:sym typeface="Josefin Sans"/>
                </a:rPr>
                <a:t> sebagai struktur aplikasi dan </a:t>
              </a:r>
              <a:r>
                <a:rPr lang="id-ID" sz="2900" dirty="0" err="1">
                  <a:solidFill>
                    <a:srgbClr val="2B4B82"/>
                  </a:solidFill>
                  <a:latin typeface="Josefin Sans"/>
                  <a:ea typeface="Josefin Sans"/>
                  <a:cs typeface="Josefin Sans"/>
                  <a:sym typeface="Josefin Sans"/>
                </a:rPr>
                <a:t>MySQL</a:t>
              </a:r>
              <a:r>
                <a:rPr lang="id-ID" sz="2900" dirty="0">
                  <a:solidFill>
                    <a:srgbClr val="2B4B82"/>
                  </a:solidFill>
                  <a:latin typeface="Josefin Sans"/>
                  <a:ea typeface="Josefin Sans"/>
                  <a:cs typeface="Josefin Sans"/>
                  <a:sym typeface="Josefin Sans"/>
                </a:rPr>
                <a:t>.</a:t>
              </a:r>
              <a:endParaRPr lang="en-US" sz="2900" dirty="0">
                <a:solidFill>
                  <a:srgbClr val="2B4B82"/>
                </a:solidFill>
                <a:latin typeface="Josefin Sans"/>
                <a:ea typeface="Josefin Sans"/>
                <a:cs typeface="Josefin Sans"/>
                <a:sym typeface="Josefin Sans"/>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AD64786E-4006-AF44-E76B-3F675ABE47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46755A-F908-28CB-DFAB-E7526EC4DDC6}"/>
              </a:ext>
            </a:extLst>
          </p:cNvPr>
          <p:cNvSpPr/>
          <p:nvPr/>
        </p:nvSpPr>
        <p:spPr>
          <a:xfrm flipH="1">
            <a:off x="1295400"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a:extLst>
              <a:ext uri="{FF2B5EF4-FFF2-40B4-BE49-F238E27FC236}">
                <a16:creationId xmlns:a16="http://schemas.microsoft.com/office/drawing/2014/main" id="{3E9D8EEB-1831-755E-E66C-FCE63D09F65F}"/>
              </a:ext>
            </a:extLst>
          </p:cNvPr>
          <p:cNvGrpSpPr/>
          <p:nvPr/>
        </p:nvGrpSpPr>
        <p:grpSpPr>
          <a:xfrm>
            <a:off x="7391400" y="2410732"/>
            <a:ext cx="9789251" cy="2410608"/>
            <a:chOff x="-28028" y="-19049"/>
            <a:chExt cx="13052334" cy="3214144"/>
          </a:xfrm>
        </p:grpSpPr>
        <p:sp>
          <p:nvSpPr>
            <p:cNvPr id="4" name="TextBox 4">
              <a:extLst>
                <a:ext uri="{FF2B5EF4-FFF2-40B4-BE49-F238E27FC236}">
                  <a16:creationId xmlns:a16="http://schemas.microsoft.com/office/drawing/2014/main" id="{C1ECD58C-4F2B-B686-CB7F-4D6161BBDDFB}"/>
                </a:ext>
              </a:extLst>
            </p:cNvPr>
            <p:cNvSpPr txBox="1"/>
            <p:nvPr/>
          </p:nvSpPr>
          <p:spPr>
            <a:xfrm>
              <a:off x="0" y="-19049"/>
              <a:ext cx="13024306" cy="1356782"/>
            </a:xfrm>
            <a:prstGeom prst="rect">
              <a:avLst/>
            </a:prstGeom>
          </p:spPr>
          <p:txBody>
            <a:bodyPr lIns="0" tIns="0" rIns="0" bIns="0" rtlCol="0" anchor="t">
              <a:spAutoFit/>
            </a:bodyPr>
            <a:lstStyle/>
            <a:p>
              <a:pPr algn="l">
                <a:lnSpc>
                  <a:spcPts val="7680"/>
                </a:lnSpc>
              </a:pPr>
              <a:r>
                <a:rPr lang="id-ID" sz="7200" b="1" dirty="0">
                  <a:solidFill>
                    <a:srgbClr val="31356E"/>
                  </a:solidFill>
                  <a:latin typeface="Josefin Sans Bold"/>
                  <a:ea typeface="Josefin Sans Bold"/>
                  <a:cs typeface="Josefin Sans Bold"/>
                  <a:sym typeface="Josefin Sans Bold"/>
                </a:rPr>
                <a:t>Identifikasi Masalah</a:t>
              </a:r>
              <a:endParaRPr lang="en-US" sz="7200" b="1" dirty="0">
                <a:solidFill>
                  <a:srgbClr val="31356E"/>
                </a:solidFill>
                <a:latin typeface="Josefin Sans Bold"/>
                <a:ea typeface="Josefin Sans Bold"/>
                <a:cs typeface="Josefin Sans Bold"/>
                <a:sym typeface="Josefin Sans Bold"/>
              </a:endParaRPr>
            </a:p>
          </p:txBody>
        </p:sp>
        <p:sp>
          <p:nvSpPr>
            <p:cNvPr id="5" name="TextBox 5">
              <a:extLst>
                <a:ext uri="{FF2B5EF4-FFF2-40B4-BE49-F238E27FC236}">
                  <a16:creationId xmlns:a16="http://schemas.microsoft.com/office/drawing/2014/main" id="{D4A5B9A8-B247-DB64-B326-80D004AD3B9B}"/>
                </a:ext>
              </a:extLst>
            </p:cNvPr>
            <p:cNvSpPr txBox="1"/>
            <p:nvPr/>
          </p:nvSpPr>
          <p:spPr>
            <a:xfrm>
              <a:off x="-28028" y="1999042"/>
              <a:ext cx="12478551" cy="1196053"/>
            </a:xfrm>
            <a:prstGeom prst="rect">
              <a:avLst/>
            </a:prstGeom>
          </p:spPr>
          <p:txBody>
            <a:bodyPr lIns="0" tIns="0" rIns="0" bIns="0" rtlCol="0" anchor="t">
              <a:spAutoFit/>
            </a:bodyPr>
            <a:lstStyle/>
            <a:p>
              <a:pPr algn="l">
                <a:lnSpc>
                  <a:spcPts val="3480"/>
                </a:lnSpc>
              </a:pPr>
              <a:r>
                <a:rPr lang="id-ID" sz="2900" dirty="0">
                  <a:solidFill>
                    <a:srgbClr val="2B4B82"/>
                  </a:solidFill>
                  <a:latin typeface="Josefin Sans"/>
                  <a:ea typeface="Josefin Sans"/>
                  <a:cs typeface="Josefin Sans"/>
                  <a:sym typeface="Josefin Sans"/>
                </a:rPr>
                <a:t>Pengadaan barang secara manual memerlukan waktu lama, rawan kesalahan, serta kurangnya transparansi</a:t>
              </a:r>
              <a:endParaRPr lang="en-US" sz="2900" dirty="0">
                <a:solidFill>
                  <a:srgbClr val="2B4B82"/>
                </a:solidFill>
                <a:latin typeface="Josefin Sans"/>
                <a:ea typeface="Josefin Sans"/>
                <a:cs typeface="Josefin Sans"/>
                <a:sym typeface="Josefin Sans"/>
              </a:endParaRPr>
            </a:p>
          </p:txBody>
        </p:sp>
      </p:grpSp>
    </p:spTree>
    <p:extLst>
      <p:ext uri="{BB962C8B-B14F-4D97-AF65-F5344CB8AC3E}">
        <p14:creationId xmlns:p14="http://schemas.microsoft.com/office/powerpoint/2010/main" val="1025228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1370694" y="5476608"/>
            <a:ext cx="7316106" cy="4086492"/>
            <a:chOff x="0" y="-19051"/>
            <a:chExt cx="8369239" cy="5448656"/>
          </a:xfrm>
        </p:grpSpPr>
        <p:sp>
          <p:nvSpPr>
            <p:cNvPr id="3" name="TextBox 3"/>
            <p:cNvSpPr txBox="1"/>
            <p:nvPr/>
          </p:nvSpPr>
          <p:spPr>
            <a:xfrm>
              <a:off x="0" y="-19051"/>
              <a:ext cx="8369239" cy="1315745"/>
            </a:xfrm>
            <a:prstGeom prst="rect">
              <a:avLst/>
            </a:prstGeom>
          </p:spPr>
          <p:txBody>
            <a:bodyPr lIns="0" tIns="0" rIns="0" bIns="0" rtlCol="0" anchor="t">
              <a:spAutoFit/>
            </a:bodyPr>
            <a:lstStyle/>
            <a:p>
              <a:pPr algn="ctr">
                <a:lnSpc>
                  <a:spcPts val="7680"/>
                </a:lnSpc>
              </a:pPr>
              <a:r>
                <a:rPr lang="id-ID" sz="6400" b="1" dirty="0">
                  <a:solidFill>
                    <a:srgbClr val="2B4B82"/>
                  </a:solidFill>
                  <a:latin typeface="Josefin Sans Bold"/>
                  <a:ea typeface="Josefin Sans Bold"/>
                  <a:cs typeface="Josefin Sans Bold"/>
                  <a:sym typeface="Josefin Sans Bold"/>
                </a:rPr>
                <a:t>Rumusan Masalah</a:t>
              </a:r>
              <a:endParaRPr lang="en-US" sz="6400" b="1" dirty="0">
                <a:solidFill>
                  <a:srgbClr val="2B4B82"/>
                </a:solidFill>
                <a:latin typeface="Josefin Sans Bold"/>
                <a:ea typeface="Josefin Sans Bold"/>
                <a:cs typeface="Josefin Sans Bold"/>
                <a:sym typeface="Josefin Sans Bold"/>
              </a:endParaRPr>
            </a:p>
          </p:txBody>
        </p:sp>
        <p:sp>
          <p:nvSpPr>
            <p:cNvPr id="4" name="TextBox 4"/>
            <p:cNvSpPr txBox="1"/>
            <p:nvPr/>
          </p:nvSpPr>
          <p:spPr>
            <a:xfrm>
              <a:off x="0" y="1382344"/>
              <a:ext cx="8369239" cy="4047261"/>
            </a:xfrm>
            <a:prstGeom prst="rect">
              <a:avLst/>
            </a:prstGeom>
          </p:spPr>
          <p:txBody>
            <a:bodyPr lIns="0" tIns="0" rIns="0" bIns="0" rtlCol="0" anchor="t">
              <a:spAutoFit/>
            </a:bodyPr>
            <a:lstStyle/>
            <a:p>
              <a:pPr marL="518160" lvl="1" indent="-259080" algn="just">
                <a:lnSpc>
                  <a:spcPts val="3359"/>
                </a:lnSpc>
                <a:buFont typeface="Arial"/>
                <a:buChar char="•"/>
              </a:pPr>
              <a:r>
                <a:rPr lang="id-ID" sz="2400" dirty="0">
                  <a:solidFill>
                    <a:srgbClr val="2B4B82"/>
                  </a:solidFill>
                  <a:latin typeface="Josefin Sans"/>
                  <a:ea typeface="Josefin Sans"/>
                  <a:cs typeface="Josefin Sans"/>
                  <a:sym typeface="Josefin Sans"/>
                </a:rPr>
                <a:t>Bagaimana merancang program </a:t>
              </a:r>
              <a:r>
                <a:rPr lang="id-ID" sz="2400" dirty="0" err="1">
                  <a:solidFill>
                    <a:srgbClr val="2B4B82"/>
                  </a:solidFill>
                  <a:latin typeface="Josefin Sans"/>
                  <a:ea typeface="Josefin Sans"/>
                  <a:cs typeface="Josefin Sans"/>
                  <a:sym typeface="Josefin Sans"/>
                </a:rPr>
                <a:t>python</a:t>
              </a:r>
              <a:r>
                <a:rPr lang="id-ID" sz="2400" dirty="0">
                  <a:solidFill>
                    <a:srgbClr val="2B4B82"/>
                  </a:solidFill>
                  <a:latin typeface="Josefin Sans"/>
                  <a:ea typeface="Josefin Sans"/>
                  <a:cs typeface="Josefin Sans"/>
                  <a:sym typeface="Josefin Sans"/>
                </a:rPr>
                <a:t> pengadaan barang yang dapat mengotomatisasi proses dan meningkatkan efisiensi ?</a:t>
              </a:r>
              <a:endParaRPr lang="en-US" sz="2400" dirty="0">
                <a:solidFill>
                  <a:srgbClr val="2B4B82"/>
                </a:solidFill>
                <a:latin typeface="Josefin Sans"/>
                <a:ea typeface="Josefin Sans"/>
                <a:cs typeface="Josefin Sans"/>
                <a:sym typeface="Josefin Sans"/>
              </a:endParaRPr>
            </a:p>
            <a:p>
              <a:pPr marL="518160" lvl="1" indent="-259080" algn="just">
                <a:lnSpc>
                  <a:spcPts val="3359"/>
                </a:lnSpc>
                <a:buFont typeface="Arial"/>
                <a:buChar char="•"/>
              </a:pPr>
              <a:r>
                <a:rPr lang="id-ID" sz="2400" dirty="0">
                  <a:solidFill>
                    <a:srgbClr val="2B4B82"/>
                  </a:solidFill>
                  <a:latin typeface="Josefin Sans"/>
                  <a:ea typeface="Josefin Sans"/>
                  <a:cs typeface="Josefin Sans"/>
                  <a:sym typeface="Josefin Sans"/>
                </a:rPr>
                <a:t>Bagaimana Memastikan transparansi dalam seluruh tahapan pengadaan barang melalui program </a:t>
              </a:r>
              <a:r>
                <a:rPr lang="id-ID" sz="2400" dirty="0" err="1">
                  <a:solidFill>
                    <a:srgbClr val="2B4B82"/>
                  </a:solidFill>
                  <a:latin typeface="Josefin Sans"/>
                  <a:ea typeface="Josefin Sans"/>
                  <a:cs typeface="Josefin Sans"/>
                  <a:sym typeface="Josefin Sans"/>
                </a:rPr>
                <a:t>python</a:t>
              </a:r>
              <a:r>
                <a:rPr lang="id-ID" sz="2400" dirty="0">
                  <a:solidFill>
                    <a:srgbClr val="2B4B82"/>
                  </a:solidFill>
                  <a:latin typeface="Josefin Sans"/>
                  <a:ea typeface="Josefin Sans"/>
                  <a:cs typeface="Josefin Sans"/>
                  <a:sym typeface="Josefin Sans"/>
                </a:rPr>
                <a:t> ?</a:t>
              </a:r>
              <a:endParaRPr lang="en-US" sz="2400" dirty="0">
                <a:solidFill>
                  <a:srgbClr val="2B4B82"/>
                </a:solidFill>
                <a:latin typeface="Josefin Sans"/>
                <a:ea typeface="Josefin Sans"/>
                <a:cs typeface="Josefin Sans"/>
                <a:sym typeface="Josefin Sans"/>
              </a:endParaRPr>
            </a:p>
          </p:txBody>
        </p:sp>
      </p:grpSp>
      <p:grpSp>
        <p:nvGrpSpPr>
          <p:cNvPr id="5" name="Group 5"/>
          <p:cNvGrpSpPr/>
          <p:nvPr/>
        </p:nvGrpSpPr>
        <p:grpSpPr>
          <a:xfrm>
            <a:off x="10893831" y="5476608"/>
            <a:ext cx="6023474" cy="3650476"/>
            <a:chOff x="0" y="-19051"/>
            <a:chExt cx="8031299" cy="4867302"/>
          </a:xfrm>
        </p:grpSpPr>
        <p:sp>
          <p:nvSpPr>
            <p:cNvPr id="6" name="TextBox 6"/>
            <p:cNvSpPr txBox="1"/>
            <p:nvPr/>
          </p:nvSpPr>
          <p:spPr>
            <a:xfrm>
              <a:off x="0" y="-19051"/>
              <a:ext cx="8031299" cy="1315745"/>
            </a:xfrm>
            <a:prstGeom prst="rect">
              <a:avLst/>
            </a:prstGeom>
          </p:spPr>
          <p:txBody>
            <a:bodyPr lIns="0" tIns="0" rIns="0" bIns="0" rtlCol="0" anchor="t">
              <a:spAutoFit/>
            </a:bodyPr>
            <a:lstStyle/>
            <a:p>
              <a:pPr algn="ctr">
                <a:lnSpc>
                  <a:spcPts val="7680"/>
                </a:lnSpc>
              </a:pPr>
              <a:r>
                <a:rPr lang="id-ID" sz="6400" b="1" dirty="0">
                  <a:solidFill>
                    <a:srgbClr val="2B4B82"/>
                  </a:solidFill>
                  <a:latin typeface="Josefin Sans Bold"/>
                  <a:ea typeface="Josefin Sans Bold"/>
                  <a:cs typeface="Josefin Sans Bold"/>
                  <a:sym typeface="Josefin Sans Bold"/>
                </a:rPr>
                <a:t>Tujuan</a:t>
              </a:r>
              <a:endParaRPr lang="en-US" sz="6400" b="1" dirty="0">
                <a:solidFill>
                  <a:srgbClr val="2B4B82"/>
                </a:solidFill>
                <a:latin typeface="Josefin Sans Bold"/>
                <a:ea typeface="Josefin Sans Bold"/>
                <a:cs typeface="Josefin Sans Bold"/>
                <a:sym typeface="Josefin Sans Bold"/>
              </a:endParaRPr>
            </a:p>
          </p:txBody>
        </p:sp>
        <p:sp>
          <p:nvSpPr>
            <p:cNvPr id="7" name="TextBox 7"/>
            <p:cNvSpPr txBox="1"/>
            <p:nvPr/>
          </p:nvSpPr>
          <p:spPr>
            <a:xfrm>
              <a:off x="0" y="1382344"/>
              <a:ext cx="8031299" cy="3465907"/>
            </a:xfrm>
            <a:prstGeom prst="rect">
              <a:avLst/>
            </a:prstGeom>
          </p:spPr>
          <p:txBody>
            <a:bodyPr lIns="0" tIns="0" rIns="0" bIns="0" rtlCol="0" anchor="t">
              <a:spAutoFit/>
            </a:bodyPr>
            <a:lstStyle/>
            <a:p>
              <a:pPr marL="518160" lvl="1" indent="-259080" algn="just">
                <a:lnSpc>
                  <a:spcPts val="3359"/>
                </a:lnSpc>
                <a:buFont typeface="Arial"/>
                <a:buChar char="•"/>
              </a:pPr>
              <a:r>
                <a:rPr lang="id-ID" sz="2400" dirty="0">
                  <a:solidFill>
                    <a:srgbClr val="2B4B82"/>
                  </a:solidFill>
                  <a:latin typeface="Josefin Sans"/>
                  <a:ea typeface="Josefin Sans"/>
                  <a:cs typeface="Josefin Sans"/>
                  <a:sym typeface="Josefin Sans"/>
                </a:rPr>
                <a:t>Meningkatkan efisiensi dalam proses pengadaan dengan mengotomatiskan tugas </a:t>
              </a:r>
              <a:r>
                <a:rPr lang="id-ID" sz="2400" dirty="0" err="1">
                  <a:solidFill>
                    <a:srgbClr val="2B4B82"/>
                  </a:solidFill>
                  <a:latin typeface="Josefin Sans"/>
                  <a:ea typeface="Josefin Sans"/>
                  <a:cs typeface="Josefin Sans"/>
                  <a:sym typeface="Josefin Sans"/>
                </a:rPr>
                <a:t>tugas</a:t>
              </a:r>
              <a:r>
                <a:rPr lang="id-ID" sz="2400" dirty="0">
                  <a:solidFill>
                    <a:srgbClr val="2B4B82"/>
                  </a:solidFill>
                  <a:latin typeface="Josefin Sans"/>
                  <a:ea typeface="Josefin Sans"/>
                  <a:cs typeface="Josefin Sans"/>
                  <a:sym typeface="Josefin Sans"/>
                </a:rPr>
                <a:t> manual.</a:t>
              </a:r>
              <a:endParaRPr lang="en-US" sz="2400" dirty="0">
                <a:solidFill>
                  <a:srgbClr val="2B4B82"/>
                </a:solidFill>
                <a:latin typeface="Josefin Sans"/>
                <a:ea typeface="Josefin Sans"/>
                <a:cs typeface="Josefin Sans"/>
                <a:sym typeface="Josefin Sans"/>
              </a:endParaRPr>
            </a:p>
            <a:p>
              <a:pPr marL="518160" lvl="1" indent="-259080" algn="just">
                <a:lnSpc>
                  <a:spcPts val="3359"/>
                </a:lnSpc>
                <a:buFont typeface="Arial"/>
                <a:buChar char="•"/>
              </a:pPr>
              <a:r>
                <a:rPr lang="id-ID" sz="2400" dirty="0">
                  <a:solidFill>
                    <a:srgbClr val="2B4B82"/>
                  </a:solidFill>
                  <a:latin typeface="Josefin Sans"/>
                  <a:ea typeface="Josefin Sans"/>
                  <a:cs typeface="Josefin Sans"/>
                  <a:sym typeface="Josefin Sans"/>
                </a:rPr>
                <a:t>Menciptakan sistem yang transparan dan </a:t>
              </a:r>
              <a:r>
                <a:rPr lang="id-ID" sz="2400" dirty="0" err="1">
                  <a:solidFill>
                    <a:srgbClr val="2B4B82"/>
                  </a:solidFill>
                  <a:latin typeface="Josefin Sans"/>
                  <a:ea typeface="Josefin Sans"/>
                  <a:cs typeface="Josefin Sans"/>
                  <a:sym typeface="Josefin Sans"/>
                </a:rPr>
                <a:t>akuntable</a:t>
              </a:r>
              <a:r>
                <a:rPr lang="id-ID" sz="2400" dirty="0">
                  <a:solidFill>
                    <a:srgbClr val="2B4B82"/>
                  </a:solidFill>
                  <a:latin typeface="Josefin Sans"/>
                  <a:ea typeface="Josefin Sans"/>
                  <a:cs typeface="Josefin Sans"/>
                  <a:sym typeface="Josefin Sans"/>
                </a:rPr>
                <a:t> dalam setiap tahapan pengadaan barang.</a:t>
              </a:r>
              <a:endParaRPr lang="en-US" sz="2400" dirty="0">
                <a:solidFill>
                  <a:srgbClr val="2B4B82"/>
                </a:solidFill>
                <a:latin typeface="Josefin Sans"/>
                <a:ea typeface="Josefin Sans"/>
                <a:cs typeface="Josefin Sans"/>
                <a:sym typeface="Josefin Sans"/>
              </a:endParaRPr>
            </a:p>
          </p:txBody>
        </p:sp>
      </p:grpSp>
      <p:sp>
        <p:nvSpPr>
          <p:cNvPr id="8" name="Freeform 8"/>
          <p:cNvSpPr/>
          <p:nvPr/>
        </p:nvSpPr>
        <p:spPr>
          <a:xfrm>
            <a:off x="0" y="1866686"/>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flipH="1">
            <a:off x="10551837" y="3220694"/>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138681" y="382102"/>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994246" y="-929106"/>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a:extLst>
            <a:ext uri="{FF2B5EF4-FFF2-40B4-BE49-F238E27FC236}">
              <a16:creationId xmlns:a16="http://schemas.microsoft.com/office/drawing/2014/main" id="{F0608E47-960C-A9E7-19B4-8838B37B9C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1CC3DF-B59D-FD3F-50EF-C2A5D10FFAC1}"/>
              </a:ext>
            </a:extLst>
          </p:cNvPr>
          <p:cNvSpPr/>
          <p:nvPr/>
        </p:nvSpPr>
        <p:spPr>
          <a:xfrm flipH="1">
            <a:off x="1295400" y="-1159803"/>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a:extLst>
              <a:ext uri="{FF2B5EF4-FFF2-40B4-BE49-F238E27FC236}">
                <a16:creationId xmlns:a16="http://schemas.microsoft.com/office/drawing/2014/main" id="{10E56CD3-EB49-3AE9-84FD-9AFE03E9A763}"/>
              </a:ext>
            </a:extLst>
          </p:cNvPr>
          <p:cNvGrpSpPr/>
          <p:nvPr/>
        </p:nvGrpSpPr>
        <p:grpSpPr>
          <a:xfrm>
            <a:off x="4249375" y="3938196"/>
            <a:ext cx="9789251" cy="3308290"/>
            <a:chOff x="-28028" y="-19049"/>
            <a:chExt cx="13052334" cy="4411054"/>
          </a:xfrm>
        </p:grpSpPr>
        <p:sp>
          <p:nvSpPr>
            <p:cNvPr id="4" name="TextBox 4">
              <a:extLst>
                <a:ext uri="{FF2B5EF4-FFF2-40B4-BE49-F238E27FC236}">
                  <a16:creationId xmlns:a16="http://schemas.microsoft.com/office/drawing/2014/main" id="{5DCB1B57-1A01-EE03-A6A0-198A950D6E28}"/>
                </a:ext>
              </a:extLst>
            </p:cNvPr>
            <p:cNvSpPr txBox="1"/>
            <p:nvPr/>
          </p:nvSpPr>
          <p:spPr>
            <a:xfrm>
              <a:off x="0" y="-19049"/>
              <a:ext cx="13024306" cy="1356782"/>
            </a:xfrm>
            <a:prstGeom prst="rect">
              <a:avLst/>
            </a:prstGeom>
          </p:spPr>
          <p:txBody>
            <a:bodyPr lIns="0" tIns="0" rIns="0" bIns="0" rtlCol="0" anchor="t">
              <a:spAutoFit/>
            </a:bodyPr>
            <a:lstStyle/>
            <a:p>
              <a:pPr algn="ctr">
                <a:lnSpc>
                  <a:spcPts val="7680"/>
                </a:lnSpc>
              </a:pPr>
              <a:r>
                <a:rPr lang="id-ID" sz="7200" b="1" dirty="0">
                  <a:solidFill>
                    <a:srgbClr val="31356E"/>
                  </a:solidFill>
                  <a:latin typeface="Josefin Sans Bold"/>
                  <a:ea typeface="Josefin Sans Bold"/>
                  <a:cs typeface="Josefin Sans Bold"/>
                  <a:sym typeface="Josefin Sans Bold"/>
                </a:rPr>
                <a:t>Ruang Lingkup</a:t>
              </a:r>
              <a:endParaRPr lang="en-US" sz="7200" b="1" dirty="0">
                <a:solidFill>
                  <a:srgbClr val="31356E"/>
                </a:solidFill>
                <a:latin typeface="Josefin Sans Bold"/>
                <a:ea typeface="Josefin Sans Bold"/>
                <a:cs typeface="Josefin Sans Bold"/>
                <a:sym typeface="Josefin Sans Bold"/>
              </a:endParaRPr>
            </a:p>
          </p:txBody>
        </p:sp>
        <p:sp>
          <p:nvSpPr>
            <p:cNvPr id="5" name="TextBox 5">
              <a:extLst>
                <a:ext uri="{FF2B5EF4-FFF2-40B4-BE49-F238E27FC236}">
                  <a16:creationId xmlns:a16="http://schemas.microsoft.com/office/drawing/2014/main" id="{F8E7D22C-4BDB-02A7-DFCE-0FBDD93F4EF1}"/>
                </a:ext>
              </a:extLst>
            </p:cNvPr>
            <p:cNvSpPr txBox="1"/>
            <p:nvPr/>
          </p:nvSpPr>
          <p:spPr>
            <a:xfrm>
              <a:off x="-28028" y="1999042"/>
              <a:ext cx="12478551" cy="2392963"/>
            </a:xfrm>
            <a:prstGeom prst="rect">
              <a:avLst/>
            </a:prstGeom>
          </p:spPr>
          <p:txBody>
            <a:bodyPr lIns="0" tIns="0" rIns="0" bIns="0" rtlCol="0" anchor="t">
              <a:spAutoFit/>
            </a:bodyPr>
            <a:lstStyle/>
            <a:p>
              <a:pPr algn="just">
                <a:lnSpc>
                  <a:spcPts val="3480"/>
                </a:lnSpc>
              </a:pPr>
              <a:r>
                <a:rPr lang="id-ID" sz="2900" dirty="0">
                  <a:solidFill>
                    <a:srgbClr val="2B4B82"/>
                  </a:solidFill>
                  <a:latin typeface="Josefin Sans"/>
                  <a:ea typeface="Josefin Sans"/>
                  <a:cs typeface="Josefin Sans"/>
                  <a:sym typeface="Josefin Sans"/>
                </a:rPr>
                <a:t>Mengatasi permasalahan terkait pengadaan barang dengan menggunakan Bahasa Pemrograman </a:t>
              </a:r>
              <a:r>
                <a:rPr lang="id-ID" sz="2900" dirty="0" err="1">
                  <a:solidFill>
                    <a:srgbClr val="2B4B82"/>
                  </a:solidFill>
                  <a:latin typeface="Josefin Sans"/>
                  <a:ea typeface="Josefin Sans"/>
                  <a:cs typeface="Josefin Sans"/>
                  <a:sym typeface="Josefin Sans"/>
                </a:rPr>
                <a:t>Python</a:t>
              </a:r>
              <a:r>
                <a:rPr lang="id-ID" sz="2900" dirty="0">
                  <a:solidFill>
                    <a:srgbClr val="2B4B82"/>
                  </a:solidFill>
                  <a:latin typeface="Josefin Sans"/>
                  <a:ea typeface="Josefin Sans"/>
                  <a:cs typeface="Josefin Sans"/>
                  <a:sym typeface="Josefin Sans"/>
                </a:rPr>
                <a:t> dan basis data </a:t>
              </a:r>
              <a:r>
                <a:rPr lang="id-ID" sz="2900" dirty="0" err="1">
                  <a:solidFill>
                    <a:srgbClr val="2B4B82"/>
                  </a:solidFill>
                  <a:latin typeface="Josefin Sans"/>
                  <a:ea typeface="Josefin Sans"/>
                  <a:cs typeface="Josefin Sans"/>
                  <a:sym typeface="Josefin Sans"/>
                </a:rPr>
                <a:t>MySQL</a:t>
              </a:r>
              <a:r>
                <a:rPr lang="id-ID" sz="2900" dirty="0">
                  <a:solidFill>
                    <a:srgbClr val="2B4B82"/>
                  </a:solidFill>
                  <a:latin typeface="Josefin Sans"/>
                  <a:ea typeface="Josefin Sans"/>
                  <a:cs typeface="Josefin Sans"/>
                  <a:sym typeface="Josefin Sans"/>
                </a:rPr>
                <a:t> untuk menampilkan beberapa fitur yang dapat memperbarui data dengan cepat.</a:t>
              </a:r>
              <a:endParaRPr lang="en-US" sz="2900" dirty="0">
                <a:solidFill>
                  <a:srgbClr val="2B4B82"/>
                </a:solidFill>
                <a:latin typeface="Josefin Sans"/>
                <a:ea typeface="Josefin Sans"/>
                <a:cs typeface="Josefin Sans"/>
                <a:sym typeface="Josefin Sans"/>
              </a:endParaRPr>
            </a:p>
          </p:txBody>
        </p:sp>
      </p:grpSp>
    </p:spTree>
    <p:extLst>
      <p:ext uri="{BB962C8B-B14F-4D97-AF65-F5344CB8AC3E}">
        <p14:creationId xmlns:p14="http://schemas.microsoft.com/office/powerpoint/2010/main" val="3955127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16135350" cy="990600"/>
          </a:xfrm>
          <a:prstGeom prst="rect">
            <a:avLst/>
          </a:prstGeom>
        </p:spPr>
        <p:txBody>
          <a:bodyPr lIns="0" tIns="0" rIns="0" bIns="0" rtlCol="0" anchor="t">
            <a:spAutoFit/>
          </a:bodyPr>
          <a:lstStyle/>
          <a:p>
            <a:pPr algn="ctr">
              <a:lnSpc>
                <a:spcPts val="7680"/>
              </a:lnSpc>
            </a:pPr>
            <a:r>
              <a:rPr lang="en-US" sz="6400" b="1" dirty="0">
                <a:solidFill>
                  <a:srgbClr val="2B4B82"/>
                </a:solidFill>
                <a:latin typeface="Josefin Sans Bold"/>
                <a:ea typeface="Josefin Sans Bold"/>
                <a:cs typeface="Josefin Sans Bold"/>
                <a:sym typeface="Josefin Sans Bold"/>
              </a:rPr>
              <a:t>Cara </a:t>
            </a:r>
            <a:r>
              <a:rPr lang="en-US" sz="6400" b="1" dirty="0" err="1">
                <a:solidFill>
                  <a:srgbClr val="2B4B82"/>
                </a:solidFill>
                <a:latin typeface="Josefin Sans Bold"/>
                <a:ea typeface="Josefin Sans Bold"/>
                <a:cs typeface="Josefin Sans Bold"/>
                <a:sym typeface="Josefin Sans Bold"/>
              </a:rPr>
              <a:t>mempersiapkan</a:t>
            </a:r>
            <a:r>
              <a:rPr lang="en-US" sz="6400" b="1" dirty="0">
                <a:solidFill>
                  <a:srgbClr val="2B4B82"/>
                </a:solidFill>
                <a:latin typeface="Josefin Sans Bold"/>
                <a:ea typeface="Josefin Sans Bold"/>
                <a:cs typeface="Josefin Sans Bold"/>
                <a:sym typeface="Josefin Sans Bold"/>
              </a:rPr>
              <a:t> </a:t>
            </a:r>
            <a:r>
              <a:rPr lang="en-US" sz="6400" b="1" dirty="0" err="1">
                <a:solidFill>
                  <a:srgbClr val="2B4B82"/>
                </a:solidFill>
                <a:latin typeface="Josefin Sans Bold"/>
                <a:ea typeface="Josefin Sans Bold"/>
                <a:cs typeface="Josefin Sans Bold"/>
                <a:sym typeface="Josefin Sans Bold"/>
              </a:rPr>
              <a:t>ruang</a:t>
            </a:r>
            <a:r>
              <a:rPr lang="en-US" sz="6400" b="1" dirty="0">
                <a:solidFill>
                  <a:srgbClr val="2B4B82"/>
                </a:solidFill>
                <a:latin typeface="Josefin Sans Bold"/>
                <a:ea typeface="Josefin Sans Bold"/>
                <a:cs typeface="Josefin Sans Bold"/>
                <a:sym typeface="Josefin Sans Bold"/>
              </a:rPr>
              <a:t> </a:t>
            </a:r>
            <a:r>
              <a:rPr lang="en-US" sz="6400" b="1" dirty="0" err="1">
                <a:solidFill>
                  <a:srgbClr val="2B4B82"/>
                </a:solidFill>
                <a:latin typeface="Josefin Sans Bold"/>
                <a:ea typeface="Josefin Sans Bold"/>
                <a:cs typeface="Josefin Sans Bold"/>
                <a:sym typeface="Josefin Sans Bold"/>
              </a:rPr>
              <a:t>kelas</a:t>
            </a:r>
            <a:r>
              <a:rPr lang="en-US" sz="6400" b="1" dirty="0">
                <a:solidFill>
                  <a:srgbClr val="2B4B82"/>
                </a:solidFill>
                <a:latin typeface="Josefin Sans Bold"/>
                <a:ea typeface="Josefin Sans Bold"/>
                <a:cs typeface="Josefin Sans Bold"/>
                <a:sym typeface="Josefin Sans Bold"/>
              </a:rPr>
              <a:t> virtual</a:t>
            </a:r>
          </a:p>
        </p:txBody>
      </p:sp>
      <p:grpSp>
        <p:nvGrpSpPr>
          <p:cNvPr id="3" name="Group 3"/>
          <p:cNvGrpSpPr/>
          <p:nvPr/>
        </p:nvGrpSpPr>
        <p:grpSpPr>
          <a:xfrm>
            <a:off x="4584432" y="4153055"/>
            <a:ext cx="2401669" cy="3288107"/>
            <a:chOff x="0" y="0"/>
            <a:chExt cx="3202226" cy="4384143"/>
          </a:xfrm>
        </p:grpSpPr>
        <p:sp>
          <p:nvSpPr>
            <p:cNvPr id="4" name="TextBox 4"/>
            <p:cNvSpPr txBox="1"/>
            <p:nvPr/>
          </p:nvSpPr>
          <p:spPr>
            <a:xfrm>
              <a:off x="0" y="-57150"/>
              <a:ext cx="3202226" cy="616279"/>
            </a:xfrm>
            <a:prstGeom prst="rect">
              <a:avLst/>
            </a:prstGeom>
          </p:spPr>
          <p:txBody>
            <a:bodyPr lIns="0" tIns="0" rIns="0" bIns="0" rtlCol="0" anchor="t">
              <a:spAutoFit/>
            </a:bodyPr>
            <a:lstStyle/>
            <a:p>
              <a:pPr algn="ctr">
                <a:lnSpc>
                  <a:spcPts val="3919"/>
                </a:lnSpc>
              </a:pPr>
              <a:r>
                <a:rPr lang="en-US" sz="2800" b="1" spc="478">
                  <a:solidFill>
                    <a:srgbClr val="2B4B82"/>
                  </a:solidFill>
                  <a:latin typeface="Josefin Sans Bold"/>
                  <a:ea typeface="Josefin Sans Bold"/>
                  <a:cs typeface="Josefin Sans Bold"/>
                  <a:sym typeface="Josefin Sans Bold"/>
                </a:rPr>
                <a:t>LANGKAH</a:t>
              </a:r>
            </a:p>
          </p:txBody>
        </p:sp>
        <p:sp>
          <p:nvSpPr>
            <p:cNvPr id="5" name="TextBox 5"/>
            <p:cNvSpPr txBox="1"/>
            <p:nvPr/>
          </p:nvSpPr>
          <p:spPr>
            <a:xfrm>
              <a:off x="0" y="2928692"/>
              <a:ext cx="3202226" cy="1948433"/>
            </a:xfrm>
            <a:prstGeom prst="rect">
              <a:avLst/>
            </a:prstGeom>
          </p:spPr>
          <p:txBody>
            <a:bodyPr lIns="0" tIns="0" rIns="0" bIns="0" rtlCol="0" anchor="t">
              <a:spAutoFit/>
            </a:bodyPr>
            <a:lstStyle/>
            <a:p>
              <a:pPr algn="ctr">
                <a:lnSpc>
                  <a:spcPts val="2940"/>
                </a:lnSpc>
              </a:pPr>
              <a:r>
                <a:rPr lang="en-US" sz="2100" dirty="0">
                  <a:solidFill>
                    <a:srgbClr val="2B4B82"/>
                  </a:solidFill>
                  <a:latin typeface="Josefin Sans"/>
                  <a:ea typeface="Josefin Sans"/>
                  <a:cs typeface="Josefin Sans"/>
                  <a:sym typeface="Josefin Sans"/>
                </a:rPr>
                <a:t>Bersiap dan </a:t>
              </a:r>
              <a:r>
                <a:rPr lang="en-US" sz="2100" dirty="0" err="1">
                  <a:solidFill>
                    <a:srgbClr val="2B4B82"/>
                  </a:solidFill>
                  <a:latin typeface="Josefin Sans"/>
                  <a:ea typeface="Josefin Sans"/>
                  <a:cs typeface="Josefin Sans"/>
                  <a:sym typeface="Josefin Sans"/>
                </a:rPr>
                <a:t>ketahui</a:t>
              </a:r>
              <a:r>
                <a:rPr lang="en-US" sz="2100" dirty="0">
                  <a:solidFill>
                    <a:srgbClr val="2B4B82"/>
                  </a:solidFill>
                  <a:latin typeface="Josefin Sans"/>
                  <a:ea typeface="Josefin Sans"/>
                  <a:cs typeface="Josefin Sans"/>
                  <a:sym typeface="Josefin Sans"/>
                </a:rPr>
                <a:t> </a:t>
              </a:r>
              <a:r>
                <a:rPr lang="en-US" sz="2100" dirty="0" err="1">
                  <a:solidFill>
                    <a:srgbClr val="2B4B82"/>
                  </a:solidFill>
                  <a:latin typeface="Josefin Sans"/>
                  <a:ea typeface="Josefin Sans"/>
                  <a:cs typeface="Josefin Sans"/>
                  <a:sym typeface="Josefin Sans"/>
                </a:rPr>
                <a:t>cara</a:t>
              </a:r>
              <a:r>
                <a:rPr lang="en-US" sz="2100" dirty="0">
                  <a:solidFill>
                    <a:srgbClr val="2B4B82"/>
                  </a:solidFill>
                  <a:latin typeface="Josefin Sans"/>
                  <a:ea typeface="Josefin Sans"/>
                  <a:cs typeface="Josefin Sans"/>
                  <a:sym typeface="Josefin Sans"/>
                </a:rPr>
                <a:t> </a:t>
              </a:r>
              <a:r>
                <a:rPr lang="en-US" sz="2100" dirty="0" err="1">
                  <a:solidFill>
                    <a:srgbClr val="2B4B82"/>
                  </a:solidFill>
                  <a:latin typeface="Josefin Sans"/>
                  <a:ea typeface="Josefin Sans"/>
                  <a:cs typeface="Josefin Sans"/>
                  <a:sym typeface="Josefin Sans"/>
                </a:rPr>
                <a:t>menggunakan</a:t>
              </a:r>
              <a:r>
                <a:rPr lang="en-US" sz="2100" dirty="0">
                  <a:solidFill>
                    <a:srgbClr val="2B4B82"/>
                  </a:solidFill>
                  <a:latin typeface="Josefin Sans"/>
                  <a:ea typeface="Josefin Sans"/>
                  <a:cs typeface="Josefin Sans"/>
                  <a:sym typeface="Josefin Sans"/>
                </a:rPr>
                <a:t> </a:t>
              </a:r>
              <a:r>
                <a:rPr lang="en-US" sz="2100" dirty="0" err="1">
                  <a:solidFill>
                    <a:srgbClr val="2B4B82"/>
                  </a:solidFill>
                  <a:latin typeface="Josefin Sans"/>
                  <a:ea typeface="Josefin Sans"/>
                  <a:cs typeface="Josefin Sans"/>
                  <a:sym typeface="Josefin Sans"/>
                </a:rPr>
                <a:t>bahannya</a:t>
              </a:r>
              <a:r>
                <a:rPr lang="en-US" sz="2100" dirty="0">
                  <a:solidFill>
                    <a:srgbClr val="2B4B82"/>
                  </a:solidFill>
                  <a:latin typeface="Josefin Sans"/>
                  <a:ea typeface="Josefin Sans"/>
                  <a:cs typeface="Josefin Sans"/>
                  <a:sym typeface="Josefin Sans"/>
                </a:rPr>
                <a:t>.</a:t>
              </a:r>
            </a:p>
          </p:txBody>
        </p:sp>
        <p:sp>
          <p:nvSpPr>
            <p:cNvPr id="6" name="TextBox 6"/>
            <p:cNvSpPr txBox="1"/>
            <p:nvPr/>
          </p:nvSpPr>
          <p:spPr>
            <a:xfrm>
              <a:off x="0" y="906221"/>
              <a:ext cx="3202226" cy="1675619"/>
            </a:xfrm>
            <a:prstGeom prst="rect">
              <a:avLst/>
            </a:prstGeom>
          </p:spPr>
          <p:txBody>
            <a:bodyPr lIns="0" tIns="0" rIns="0" bIns="0" rtlCol="0" anchor="t">
              <a:spAutoFit/>
            </a:bodyPr>
            <a:lstStyle/>
            <a:p>
              <a:pPr algn="ctr">
                <a:lnSpc>
                  <a:spcPts val="3359"/>
                </a:lnSpc>
              </a:pPr>
              <a:r>
                <a:rPr lang="en-US" sz="2400" b="1">
                  <a:solidFill>
                    <a:srgbClr val="2B4B82"/>
                  </a:solidFill>
                  <a:latin typeface="Josefin Sans Bold"/>
                  <a:ea typeface="Josefin Sans Bold"/>
                  <a:cs typeface="Josefin Sans Bold"/>
                  <a:sym typeface="Josefin Sans Bold"/>
                </a:rPr>
                <a:t>Tinjau semua bahan belajar online.</a:t>
              </a:r>
            </a:p>
          </p:txBody>
        </p:sp>
      </p:grpSp>
      <p:grpSp>
        <p:nvGrpSpPr>
          <p:cNvPr id="7" name="Group 7"/>
          <p:cNvGrpSpPr/>
          <p:nvPr/>
        </p:nvGrpSpPr>
        <p:grpSpPr>
          <a:xfrm>
            <a:off x="1123950" y="4153055"/>
            <a:ext cx="2459408" cy="3293976"/>
            <a:chOff x="0" y="0"/>
            <a:chExt cx="3279211" cy="4391968"/>
          </a:xfrm>
        </p:grpSpPr>
        <p:sp>
          <p:nvSpPr>
            <p:cNvPr id="8" name="TextBox 8"/>
            <p:cNvSpPr txBox="1"/>
            <p:nvPr/>
          </p:nvSpPr>
          <p:spPr>
            <a:xfrm>
              <a:off x="0" y="-57150"/>
              <a:ext cx="3279211" cy="616279"/>
            </a:xfrm>
            <a:prstGeom prst="rect">
              <a:avLst/>
            </a:prstGeom>
          </p:spPr>
          <p:txBody>
            <a:bodyPr lIns="0" tIns="0" rIns="0" bIns="0" rtlCol="0" anchor="t">
              <a:spAutoFit/>
            </a:bodyPr>
            <a:lstStyle/>
            <a:p>
              <a:pPr algn="ctr">
                <a:lnSpc>
                  <a:spcPts val="3919"/>
                </a:lnSpc>
              </a:pPr>
              <a:r>
                <a:rPr lang="en-US" sz="2799" b="1" spc="478" dirty="0">
                  <a:solidFill>
                    <a:srgbClr val="2B4B82"/>
                  </a:solidFill>
                  <a:latin typeface="Josefin Sans Bold"/>
                  <a:ea typeface="Josefin Sans Bold"/>
                  <a:cs typeface="Josefin Sans Bold"/>
                  <a:sym typeface="Josefin Sans Bold"/>
                </a:rPr>
                <a:t>LANGKAH</a:t>
              </a:r>
            </a:p>
          </p:txBody>
        </p:sp>
        <p:sp>
          <p:nvSpPr>
            <p:cNvPr id="9" name="TextBox 9"/>
            <p:cNvSpPr txBox="1"/>
            <p:nvPr/>
          </p:nvSpPr>
          <p:spPr>
            <a:xfrm>
              <a:off x="0" y="2936517"/>
              <a:ext cx="3279211" cy="1948433"/>
            </a:xfrm>
            <a:prstGeom prst="rect">
              <a:avLst/>
            </a:prstGeom>
          </p:spPr>
          <p:txBody>
            <a:bodyPr lIns="0" tIns="0" rIns="0" bIns="0" rtlCol="0" anchor="t">
              <a:spAutoFit/>
            </a:bodyPr>
            <a:lstStyle/>
            <a:p>
              <a:pPr algn="ctr">
                <a:lnSpc>
                  <a:spcPts val="2940"/>
                </a:lnSpc>
              </a:pPr>
              <a:r>
                <a:rPr lang="en-US" sz="2100">
                  <a:solidFill>
                    <a:srgbClr val="2B4B82"/>
                  </a:solidFill>
                  <a:latin typeface="Josefin Sans"/>
                  <a:ea typeface="Josefin Sans"/>
                  <a:cs typeface="Josefin Sans"/>
                  <a:sym typeface="Josefin Sans"/>
                </a:rPr>
                <a:t>Pelajari sistemnya agar dapat memaksimalkan penggunaannya.</a:t>
              </a:r>
            </a:p>
          </p:txBody>
        </p:sp>
        <p:sp>
          <p:nvSpPr>
            <p:cNvPr id="10" name="TextBox 10"/>
            <p:cNvSpPr txBox="1"/>
            <p:nvPr/>
          </p:nvSpPr>
          <p:spPr>
            <a:xfrm>
              <a:off x="0" y="900631"/>
              <a:ext cx="3279211" cy="1675619"/>
            </a:xfrm>
            <a:prstGeom prst="rect">
              <a:avLst/>
            </a:prstGeom>
          </p:spPr>
          <p:txBody>
            <a:bodyPr lIns="0" tIns="0" rIns="0" bIns="0" rtlCol="0" anchor="t">
              <a:spAutoFit/>
            </a:bodyPr>
            <a:lstStyle/>
            <a:p>
              <a:pPr algn="ctr">
                <a:lnSpc>
                  <a:spcPts val="3359"/>
                </a:lnSpc>
              </a:pPr>
              <a:r>
                <a:rPr lang="en-US" sz="2400" b="1">
                  <a:solidFill>
                    <a:srgbClr val="2B4B82"/>
                  </a:solidFill>
                  <a:latin typeface="Josefin Sans Bold"/>
                  <a:ea typeface="Josefin Sans Bold"/>
                  <a:cs typeface="Josefin Sans Bold"/>
                  <a:sym typeface="Josefin Sans Bold"/>
                </a:rPr>
                <a:t>Pilih sistem manajemen pembelajaran.</a:t>
              </a:r>
            </a:p>
          </p:txBody>
        </p:sp>
      </p:grpSp>
      <p:grpSp>
        <p:nvGrpSpPr>
          <p:cNvPr id="11" name="Group 11"/>
          <p:cNvGrpSpPr/>
          <p:nvPr/>
        </p:nvGrpSpPr>
        <p:grpSpPr>
          <a:xfrm>
            <a:off x="7819046" y="4153055"/>
            <a:ext cx="2459408" cy="3288107"/>
            <a:chOff x="0" y="0"/>
            <a:chExt cx="3279211" cy="4384143"/>
          </a:xfrm>
        </p:grpSpPr>
        <p:sp>
          <p:nvSpPr>
            <p:cNvPr id="12" name="TextBox 12"/>
            <p:cNvSpPr txBox="1"/>
            <p:nvPr/>
          </p:nvSpPr>
          <p:spPr>
            <a:xfrm>
              <a:off x="0" y="-57150"/>
              <a:ext cx="3279211" cy="616279"/>
            </a:xfrm>
            <a:prstGeom prst="rect">
              <a:avLst/>
            </a:prstGeom>
          </p:spPr>
          <p:txBody>
            <a:bodyPr lIns="0" tIns="0" rIns="0" bIns="0" rtlCol="0" anchor="t">
              <a:spAutoFit/>
            </a:bodyPr>
            <a:lstStyle/>
            <a:p>
              <a:pPr algn="ctr">
                <a:lnSpc>
                  <a:spcPts val="3919"/>
                </a:lnSpc>
              </a:pPr>
              <a:r>
                <a:rPr lang="en-US" sz="2799" b="1" spc="478">
                  <a:solidFill>
                    <a:srgbClr val="2B4B82"/>
                  </a:solidFill>
                  <a:latin typeface="Josefin Sans Bold"/>
                  <a:ea typeface="Josefin Sans Bold"/>
                  <a:cs typeface="Josefin Sans Bold"/>
                  <a:sym typeface="Josefin Sans Bold"/>
                </a:rPr>
                <a:t>LANGKAH</a:t>
              </a:r>
            </a:p>
          </p:txBody>
        </p:sp>
        <p:sp>
          <p:nvSpPr>
            <p:cNvPr id="13" name="TextBox 13"/>
            <p:cNvSpPr txBox="1"/>
            <p:nvPr/>
          </p:nvSpPr>
          <p:spPr>
            <a:xfrm>
              <a:off x="0" y="2928692"/>
              <a:ext cx="3279211" cy="1948433"/>
            </a:xfrm>
            <a:prstGeom prst="rect">
              <a:avLst/>
            </a:prstGeom>
          </p:spPr>
          <p:txBody>
            <a:bodyPr lIns="0" tIns="0" rIns="0" bIns="0" rtlCol="0" anchor="t">
              <a:spAutoFit/>
            </a:bodyPr>
            <a:lstStyle/>
            <a:p>
              <a:pPr algn="ctr">
                <a:lnSpc>
                  <a:spcPts val="2940"/>
                </a:lnSpc>
              </a:pPr>
              <a:r>
                <a:rPr lang="en-US" sz="2100">
                  <a:solidFill>
                    <a:srgbClr val="2B4B82"/>
                  </a:solidFill>
                  <a:latin typeface="Josefin Sans"/>
                  <a:ea typeface="Josefin Sans"/>
                  <a:cs typeface="Josefin Sans"/>
                  <a:sym typeface="Josefin Sans"/>
                </a:rPr>
                <a:t>Gunakan alat yang diperlukan untuk mengelola waktu dengan baik.</a:t>
              </a:r>
            </a:p>
          </p:txBody>
        </p:sp>
        <p:sp>
          <p:nvSpPr>
            <p:cNvPr id="14" name="TextBox 14"/>
            <p:cNvSpPr txBox="1"/>
            <p:nvPr/>
          </p:nvSpPr>
          <p:spPr>
            <a:xfrm>
              <a:off x="0" y="906221"/>
              <a:ext cx="3279211" cy="1675619"/>
            </a:xfrm>
            <a:prstGeom prst="rect">
              <a:avLst/>
            </a:prstGeom>
          </p:spPr>
          <p:txBody>
            <a:bodyPr lIns="0" tIns="0" rIns="0" bIns="0" rtlCol="0" anchor="t">
              <a:spAutoFit/>
            </a:bodyPr>
            <a:lstStyle/>
            <a:p>
              <a:pPr algn="ctr">
                <a:lnSpc>
                  <a:spcPts val="3359"/>
                </a:lnSpc>
              </a:pPr>
              <a:r>
                <a:rPr lang="en-US" sz="2400" b="1">
                  <a:solidFill>
                    <a:srgbClr val="2B4B82"/>
                  </a:solidFill>
                  <a:latin typeface="Josefin Sans Bold"/>
                  <a:ea typeface="Josefin Sans Bold"/>
                  <a:cs typeface="Josefin Sans Bold"/>
                  <a:sym typeface="Josefin Sans Bold"/>
                </a:rPr>
                <a:t>Berinvestasi pada aplikasi komunikasi.</a:t>
              </a:r>
            </a:p>
          </p:txBody>
        </p:sp>
      </p:grpSp>
      <p:grpSp>
        <p:nvGrpSpPr>
          <p:cNvPr id="15" name="Group 15"/>
          <p:cNvGrpSpPr/>
          <p:nvPr/>
        </p:nvGrpSpPr>
        <p:grpSpPr>
          <a:xfrm>
            <a:off x="11266418" y="4153055"/>
            <a:ext cx="2680634" cy="3657844"/>
            <a:chOff x="0" y="0"/>
            <a:chExt cx="3574179" cy="4877125"/>
          </a:xfrm>
        </p:grpSpPr>
        <p:sp>
          <p:nvSpPr>
            <p:cNvPr id="16" name="TextBox 16"/>
            <p:cNvSpPr txBox="1"/>
            <p:nvPr/>
          </p:nvSpPr>
          <p:spPr>
            <a:xfrm>
              <a:off x="0" y="-57150"/>
              <a:ext cx="3574179" cy="616279"/>
            </a:xfrm>
            <a:prstGeom prst="rect">
              <a:avLst/>
            </a:prstGeom>
          </p:spPr>
          <p:txBody>
            <a:bodyPr lIns="0" tIns="0" rIns="0" bIns="0" rtlCol="0" anchor="t">
              <a:spAutoFit/>
            </a:bodyPr>
            <a:lstStyle/>
            <a:p>
              <a:pPr algn="ctr">
                <a:lnSpc>
                  <a:spcPts val="3919"/>
                </a:lnSpc>
              </a:pPr>
              <a:r>
                <a:rPr lang="en-US" sz="2800" b="1" spc="478">
                  <a:solidFill>
                    <a:srgbClr val="2B4B82"/>
                  </a:solidFill>
                  <a:latin typeface="Josefin Sans Bold"/>
                  <a:ea typeface="Josefin Sans Bold"/>
                  <a:cs typeface="Josefin Sans Bold"/>
                  <a:sym typeface="Josefin Sans Bold"/>
                </a:rPr>
                <a:t>LANGKAH</a:t>
              </a:r>
            </a:p>
          </p:txBody>
        </p:sp>
        <p:sp>
          <p:nvSpPr>
            <p:cNvPr id="17" name="TextBox 17"/>
            <p:cNvSpPr txBox="1"/>
            <p:nvPr/>
          </p:nvSpPr>
          <p:spPr>
            <a:xfrm>
              <a:off x="0" y="2928692"/>
              <a:ext cx="3574179" cy="2441415"/>
            </a:xfrm>
            <a:prstGeom prst="rect">
              <a:avLst/>
            </a:prstGeom>
          </p:spPr>
          <p:txBody>
            <a:bodyPr lIns="0" tIns="0" rIns="0" bIns="0" rtlCol="0" anchor="t">
              <a:spAutoFit/>
            </a:bodyPr>
            <a:lstStyle/>
            <a:p>
              <a:pPr algn="ctr">
                <a:lnSpc>
                  <a:spcPts val="2940"/>
                </a:lnSpc>
              </a:pPr>
              <a:r>
                <a:rPr lang="en-US" sz="2100">
                  <a:solidFill>
                    <a:srgbClr val="2B4B82"/>
                  </a:solidFill>
                  <a:latin typeface="Josefin Sans"/>
                  <a:ea typeface="Josefin Sans"/>
                  <a:cs typeface="Josefin Sans"/>
                  <a:sym typeface="Josefin Sans"/>
                </a:rPr>
                <a:t>Pilih platform andal yang dapat membantu pencapaian sasaran Anda.</a:t>
              </a:r>
            </a:p>
          </p:txBody>
        </p:sp>
        <p:sp>
          <p:nvSpPr>
            <p:cNvPr id="18" name="TextBox 18"/>
            <p:cNvSpPr txBox="1"/>
            <p:nvPr/>
          </p:nvSpPr>
          <p:spPr>
            <a:xfrm>
              <a:off x="0" y="906221"/>
              <a:ext cx="3574179" cy="1675619"/>
            </a:xfrm>
            <a:prstGeom prst="rect">
              <a:avLst/>
            </a:prstGeom>
          </p:spPr>
          <p:txBody>
            <a:bodyPr lIns="0" tIns="0" rIns="0" bIns="0" rtlCol="0" anchor="t">
              <a:spAutoFit/>
            </a:bodyPr>
            <a:lstStyle/>
            <a:p>
              <a:pPr algn="ctr">
                <a:lnSpc>
                  <a:spcPts val="3359"/>
                </a:lnSpc>
              </a:pPr>
              <a:r>
                <a:rPr lang="en-US" sz="2400" b="1">
                  <a:solidFill>
                    <a:srgbClr val="2B4B82"/>
                  </a:solidFill>
                  <a:latin typeface="Josefin Sans Bold"/>
                  <a:ea typeface="Josefin Sans Bold"/>
                  <a:cs typeface="Josefin Sans Bold"/>
                  <a:sym typeface="Josefin Sans Bold"/>
                </a:rPr>
                <a:t>Pilih platform streaming yang aman.</a:t>
              </a:r>
            </a:p>
          </p:txBody>
        </p:sp>
      </p:grpSp>
      <p:grpSp>
        <p:nvGrpSpPr>
          <p:cNvPr id="19" name="Group 19"/>
          <p:cNvGrpSpPr/>
          <p:nvPr/>
        </p:nvGrpSpPr>
        <p:grpSpPr>
          <a:xfrm>
            <a:off x="14704642" y="4153055"/>
            <a:ext cx="2459408" cy="3657844"/>
            <a:chOff x="0" y="0"/>
            <a:chExt cx="3279211" cy="4877125"/>
          </a:xfrm>
        </p:grpSpPr>
        <p:sp>
          <p:nvSpPr>
            <p:cNvPr id="20" name="TextBox 20"/>
            <p:cNvSpPr txBox="1"/>
            <p:nvPr/>
          </p:nvSpPr>
          <p:spPr>
            <a:xfrm>
              <a:off x="0" y="-57150"/>
              <a:ext cx="3279211" cy="616279"/>
            </a:xfrm>
            <a:prstGeom prst="rect">
              <a:avLst/>
            </a:prstGeom>
          </p:spPr>
          <p:txBody>
            <a:bodyPr lIns="0" tIns="0" rIns="0" bIns="0" rtlCol="0" anchor="t">
              <a:spAutoFit/>
            </a:bodyPr>
            <a:lstStyle/>
            <a:p>
              <a:pPr algn="ctr">
                <a:lnSpc>
                  <a:spcPts val="3919"/>
                </a:lnSpc>
              </a:pPr>
              <a:r>
                <a:rPr lang="en-US" sz="2799" b="1" spc="478">
                  <a:solidFill>
                    <a:srgbClr val="2B4B82"/>
                  </a:solidFill>
                  <a:latin typeface="Josefin Sans Bold"/>
                  <a:ea typeface="Josefin Sans Bold"/>
                  <a:cs typeface="Josefin Sans Bold"/>
                  <a:sym typeface="Josefin Sans Bold"/>
                </a:rPr>
                <a:t>LANGKAH</a:t>
              </a:r>
            </a:p>
          </p:txBody>
        </p:sp>
        <p:sp>
          <p:nvSpPr>
            <p:cNvPr id="21" name="TextBox 21"/>
            <p:cNvSpPr txBox="1"/>
            <p:nvPr/>
          </p:nvSpPr>
          <p:spPr>
            <a:xfrm>
              <a:off x="0" y="2928692"/>
              <a:ext cx="3279211" cy="1948433"/>
            </a:xfrm>
            <a:prstGeom prst="rect">
              <a:avLst/>
            </a:prstGeom>
          </p:spPr>
          <p:txBody>
            <a:bodyPr lIns="0" tIns="0" rIns="0" bIns="0" rtlCol="0" anchor="t">
              <a:spAutoFit/>
            </a:bodyPr>
            <a:lstStyle/>
            <a:p>
              <a:pPr algn="ctr">
                <a:lnSpc>
                  <a:spcPts val="2940"/>
                </a:lnSpc>
              </a:pPr>
              <a:r>
                <a:rPr lang="en-US" sz="2100">
                  <a:solidFill>
                    <a:srgbClr val="2B4B82"/>
                  </a:solidFill>
                  <a:latin typeface="Josefin Sans"/>
                  <a:ea typeface="Josefin Sans"/>
                  <a:cs typeface="Josefin Sans"/>
                  <a:sym typeface="Josefin Sans"/>
                </a:rPr>
                <a:t>Buat lingkungan pembelajaran yang mendorong kerja sama tim.</a:t>
              </a:r>
            </a:p>
          </p:txBody>
        </p:sp>
        <p:sp>
          <p:nvSpPr>
            <p:cNvPr id="22" name="TextBox 22"/>
            <p:cNvSpPr txBox="1"/>
            <p:nvPr/>
          </p:nvSpPr>
          <p:spPr>
            <a:xfrm>
              <a:off x="0" y="906221"/>
              <a:ext cx="3279211" cy="1675619"/>
            </a:xfrm>
            <a:prstGeom prst="rect">
              <a:avLst/>
            </a:prstGeom>
          </p:spPr>
          <p:txBody>
            <a:bodyPr lIns="0" tIns="0" rIns="0" bIns="0" rtlCol="0" anchor="t">
              <a:spAutoFit/>
            </a:bodyPr>
            <a:lstStyle/>
            <a:p>
              <a:pPr algn="ctr">
                <a:lnSpc>
                  <a:spcPts val="3359"/>
                </a:lnSpc>
              </a:pPr>
              <a:r>
                <a:rPr lang="en-US" sz="2400" b="1">
                  <a:solidFill>
                    <a:srgbClr val="2B4B82"/>
                  </a:solidFill>
                  <a:latin typeface="Josefin Sans Bold"/>
                  <a:ea typeface="Josefin Sans Bold"/>
                  <a:cs typeface="Josefin Sans Bold"/>
                  <a:sym typeface="Josefin Sans Bold"/>
                </a:rPr>
                <a:t>Pilih aplikasi yang kolaboratif.</a:t>
              </a:r>
            </a:p>
          </p:txBody>
        </p:sp>
      </p:grpSp>
      <p:grpSp>
        <p:nvGrpSpPr>
          <p:cNvPr id="23" name="Group 23"/>
          <p:cNvGrpSpPr/>
          <p:nvPr/>
        </p:nvGrpSpPr>
        <p:grpSpPr>
          <a:xfrm>
            <a:off x="2051969" y="3258915"/>
            <a:ext cx="14021736" cy="669290"/>
            <a:chOff x="0" y="0"/>
            <a:chExt cx="18695648" cy="892387"/>
          </a:xfrm>
        </p:grpSpPr>
        <p:sp>
          <p:nvSpPr>
            <p:cNvPr id="24" name="TextBox 24"/>
            <p:cNvSpPr txBox="1"/>
            <p:nvPr/>
          </p:nvSpPr>
          <p:spPr>
            <a:xfrm>
              <a:off x="0" y="-104775"/>
              <a:ext cx="804493" cy="997162"/>
            </a:xfrm>
            <a:prstGeom prst="rect">
              <a:avLst/>
            </a:prstGeom>
          </p:spPr>
          <p:txBody>
            <a:bodyPr lIns="0" tIns="0" rIns="0" bIns="0" rtlCol="0" anchor="t">
              <a:spAutoFit/>
            </a:bodyPr>
            <a:lstStyle/>
            <a:p>
              <a:pPr algn="ctr">
                <a:lnSpc>
                  <a:spcPts val="6160"/>
                </a:lnSpc>
              </a:pPr>
              <a:r>
                <a:rPr lang="en-US" sz="4400" b="1" spc="752">
                  <a:solidFill>
                    <a:srgbClr val="2B4B82"/>
                  </a:solidFill>
                  <a:latin typeface="Josefin Sans Bold"/>
                  <a:ea typeface="Josefin Sans Bold"/>
                  <a:cs typeface="Josefin Sans Bold"/>
                  <a:sym typeface="Josefin Sans Bold"/>
                </a:rPr>
                <a:t>1</a:t>
              </a:r>
            </a:p>
          </p:txBody>
        </p:sp>
        <p:sp>
          <p:nvSpPr>
            <p:cNvPr id="25" name="TextBox 25"/>
            <p:cNvSpPr txBox="1"/>
            <p:nvPr/>
          </p:nvSpPr>
          <p:spPr>
            <a:xfrm>
              <a:off x="4575484" y="-104775"/>
              <a:ext cx="804493" cy="997162"/>
            </a:xfrm>
            <a:prstGeom prst="rect">
              <a:avLst/>
            </a:prstGeom>
          </p:spPr>
          <p:txBody>
            <a:bodyPr lIns="0" tIns="0" rIns="0" bIns="0" rtlCol="0" anchor="t">
              <a:spAutoFit/>
            </a:bodyPr>
            <a:lstStyle/>
            <a:p>
              <a:pPr algn="ctr">
                <a:lnSpc>
                  <a:spcPts val="6160"/>
                </a:lnSpc>
              </a:pPr>
              <a:r>
                <a:rPr lang="en-US" sz="4400" b="1" spc="752">
                  <a:solidFill>
                    <a:srgbClr val="2B4B82"/>
                  </a:solidFill>
                  <a:latin typeface="Josefin Sans Bold"/>
                  <a:ea typeface="Josefin Sans Bold"/>
                  <a:cs typeface="Josefin Sans Bold"/>
                  <a:sym typeface="Josefin Sans Bold"/>
                </a:rPr>
                <a:t>2</a:t>
              </a:r>
            </a:p>
          </p:txBody>
        </p:sp>
        <p:sp>
          <p:nvSpPr>
            <p:cNvPr id="26" name="TextBox 26"/>
            <p:cNvSpPr txBox="1"/>
            <p:nvPr/>
          </p:nvSpPr>
          <p:spPr>
            <a:xfrm>
              <a:off x="8926794" y="-104775"/>
              <a:ext cx="804493" cy="997162"/>
            </a:xfrm>
            <a:prstGeom prst="rect">
              <a:avLst/>
            </a:prstGeom>
          </p:spPr>
          <p:txBody>
            <a:bodyPr lIns="0" tIns="0" rIns="0" bIns="0" rtlCol="0" anchor="t">
              <a:spAutoFit/>
            </a:bodyPr>
            <a:lstStyle/>
            <a:p>
              <a:pPr algn="ctr">
                <a:lnSpc>
                  <a:spcPts val="6160"/>
                </a:lnSpc>
              </a:pPr>
              <a:r>
                <a:rPr lang="en-US" sz="4400" b="1" spc="752">
                  <a:solidFill>
                    <a:srgbClr val="2B4B82"/>
                  </a:solidFill>
                  <a:latin typeface="Josefin Sans Bold"/>
                  <a:ea typeface="Josefin Sans Bold"/>
                  <a:cs typeface="Josefin Sans Bold"/>
                  <a:sym typeface="Josefin Sans Bold"/>
                </a:rPr>
                <a:t>3</a:t>
              </a:r>
            </a:p>
          </p:txBody>
        </p:sp>
        <p:sp>
          <p:nvSpPr>
            <p:cNvPr id="27" name="TextBox 27"/>
            <p:cNvSpPr txBox="1"/>
            <p:nvPr/>
          </p:nvSpPr>
          <p:spPr>
            <a:xfrm>
              <a:off x="13670775" y="-104775"/>
              <a:ext cx="804493" cy="997162"/>
            </a:xfrm>
            <a:prstGeom prst="rect">
              <a:avLst/>
            </a:prstGeom>
          </p:spPr>
          <p:txBody>
            <a:bodyPr lIns="0" tIns="0" rIns="0" bIns="0" rtlCol="0" anchor="t">
              <a:spAutoFit/>
            </a:bodyPr>
            <a:lstStyle/>
            <a:p>
              <a:pPr algn="ctr">
                <a:lnSpc>
                  <a:spcPts val="6160"/>
                </a:lnSpc>
              </a:pPr>
              <a:r>
                <a:rPr lang="en-US" sz="4400" b="1" spc="752">
                  <a:solidFill>
                    <a:srgbClr val="2B4B82"/>
                  </a:solidFill>
                  <a:latin typeface="Josefin Sans Bold"/>
                  <a:ea typeface="Josefin Sans Bold"/>
                  <a:cs typeface="Josefin Sans Bold"/>
                  <a:sym typeface="Josefin Sans Bold"/>
                </a:rPr>
                <a:t>4</a:t>
              </a:r>
            </a:p>
          </p:txBody>
        </p:sp>
        <p:sp>
          <p:nvSpPr>
            <p:cNvPr id="28" name="TextBox 28"/>
            <p:cNvSpPr txBox="1"/>
            <p:nvPr/>
          </p:nvSpPr>
          <p:spPr>
            <a:xfrm>
              <a:off x="17891155" y="-104775"/>
              <a:ext cx="804493" cy="997162"/>
            </a:xfrm>
            <a:prstGeom prst="rect">
              <a:avLst/>
            </a:prstGeom>
          </p:spPr>
          <p:txBody>
            <a:bodyPr lIns="0" tIns="0" rIns="0" bIns="0" rtlCol="0" anchor="t">
              <a:spAutoFit/>
            </a:bodyPr>
            <a:lstStyle/>
            <a:p>
              <a:pPr algn="ctr">
                <a:lnSpc>
                  <a:spcPts val="6160"/>
                </a:lnSpc>
              </a:pPr>
              <a:r>
                <a:rPr lang="en-US" sz="4400" b="1" spc="752">
                  <a:solidFill>
                    <a:srgbClr val="2B4B82"/>
                  </a:solidFill>
                  <a:latin typeface="Josefin Sans Bold"/>
                  <a:ea typeface="Josefin Sans Bold"/>
                  <a:cs typeface="Josefin Sans Bold"/>
                  <a:sym typeface="Josefin Sans Bold"/>
                </a:rPr>
                <a:t>5</a:t>
              </a:r>
            </a:p>
          </p:txBody>
        </p:sp>
        <p:sp>
          <p:nvSpPr>
            <p:cNvPr id="29" name="AutoShape 29"/>
            <p:cNvSpPr/>
            <p:nvPr/>
          </p:nvSpPr>
          <p:spPr>
            <a:xfrm>
              <a:off x="804493" y="395393"/>
              <a:ext cx="3529461" cy="0"/>
            </a:xfrm>
            <a:prstGeom prst="line">
              <a:avLst/>
            </a:prstGeom>
            <a:ln w="38100" cap="flat">
              <a:solidFill>
                <a:srgbClr val="2B4B82"/>
              </a:solidFill>
              <a:prstDash val="solid"/>
              <a:headEnd type="none" w="sm" len="sm"/>
              <a:tailEnd type="none" w="sm" len="sm"/>
            </a:ln>
          </p:spPr>
        </p:sp>
        <p:sp>
          <p:nvSpPr>
            <p:cNvPr id="30" name="AutoShape 30"/>
            <p:cNvSpPr/>
            <p:nvPr/>
          </p:nvSpPr>
          <p:spPr>
            <a:xfrm>
              <a:off x="5397334" y="382693"/>
              <a:ext cx="3529461" cy="0"/>
            </a:xfrm>
            <a:prstGeom prst="line">
              <a:avLst/>
            </a:prstGeom>
            <a:ln w="38100" cap="flat">
              <a:solidFill>
                <a:srgbClr val="2B4B82"/>
              </a:solidFill>
              <a:prstDash val="solid"/>
              <a:headEnd type="none" w="sm" len="sm"/>
              <a:tailEnd type="none" w="sm" len="sm"/>
            </a:ln>
          </p:spPr>
        </p:sp>
        <p:sp>
          <p:nvSpPr>
            <p:cNvPr id="31" name="AutoShape 31"/>
            <p:cNvSpPr/>
            <p:nvPr/>
          </p:nvSpPr>
          <p:spPr>
            <a:xfrm>
              <a:off x="9980379" y="382693"/>
              <a:ext cx="3529461" cy="0"/>
            </a:xfrm>
            <a:prstGeom prst="line">
              <a:avLst/>
            </a:prstGeom>
            <a:ln w="38100" cap="flat">
              <a:solidFill>
                <a:srgbClr val="2B4B82"/>
              </a:solidFill>
              <a:prstDash val="solid"/>
              <a:headEnd type="none" w="sm" len="sm"/>
              <a:tailEnd type="none" w="sm" len="sm"/>
            </a:ln>
          </p:spPr>
        </p:sp>
        <p:sp>
          <p:nvSpPr>
            <p:cNvPr id="32" name="AutoShape 32"/>
            <p:cNvSpPr/>
            <p:nvPr/>
          </p:nvSpPr>
          <p:spPr>
            <a:xfrm>
              <a:off x="14361695" y="382693"/>
              <a:ext cx="3529461" cy="0"/>
            </a:xfrm>
            <a:prstGeom prst="line">
              <a:avLst/>
            </a:prstGeom>
            <a:ln w="38100" cap="flat">
              <a:solidFill>
                <a:srgbClr val="2B4B82"/>
              </a:solidFill>
              <a:prstDash val="solid"/>
              <a:headEnd type="none" w="sm" len="sm"/>
              <a:tailEnd type="none" w="sm" len="sm"/>
            </a:ln>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a:extLst>
            <a:ext uri="{FF2B5EF4-FFF2-40B4-BE49-F238E27FC236}">
              <a16:creationId xmlns:a16="http://schemas.microsoft.com/office/drawing/2014/main" id="{A367F518-9437-79E0-009A-BEB8BCBD8C7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00D3235-DC6E-90FF-E68C-718587F98B27}"/>
              </a:ext>
            </a:extLst>
          </p:cNvPr>
          <p:cNvGrpSpPr/>
          <p:nvPr/>
        </p:nvGrpSpPr>
        <p:grpSpPr>
          <a:xfrm>
            <a:off x="1028699" y="1731585"/>
            <a:ext cx="7165868" cy="6401961"/>
            <a:chOff x="-1" y="66675"/>
            <a:chExt cx="9554490" cy="6586830"/>
          </a:xfrm>
        </p:grpSpPr>
        <p:sp>
          <p:nvSpPr>
            <p:cNvPr id="3" name="TextBox 3">
              <a:extLst>
                <a:ext uri="{FF2B5EF4-FFF2-40B4-BE49-F238E27FC236}">
                  <a16:creationId xmlns:a16="http://schemas.microsoft.com/office/drawing/2014/main" id="{979CA7B3-DCD4-EC38-662A-B6074E672181}"/>
                </a:ext>
              </a:extLst>
            </p:cNvPr>
            <p:cNvSpPr txBox="1"/>
            <p:nvPr/>
          </p:nvSpPr>
          <p:spPr>
            <a:xfrm>
              <a:off x="0" y="66675"/>
              <a:ext cx="9554489" cy="1800367"/>
            </a:xfrm>
            <a:prstGeom prst="rect">
              <a:avLst/>
            </a:prstGeom>
          </p:spPr>
          <p:txBody>
            <a:bodyPr lIns="0" tIns="0" rIns="0" bIns="0" rtlCol="0" anchor="t">
              <a:spAutoFit/>
            </a:bodyPr>
            <a:lstStyle/>
            <a:p>
              <a:pPr algn="just">
                <a:lnSpc>
                  <a:spcPts val="6720"/>
                </a:lnSpc>
              </a:pPr>
              <a:r>
                <a:rPr lang="id-ID" sz="6400" b="1" dirty="0">
                  <a:solidFill>
                    <a:srgbClr val="F7B4A7"/>
                  </a:solidFill>
                  <a:latin typeface="Josefin Sans Bold"/>
                  <a:ea typeface="Josefin Sans Bold"/>
                  <a:cs typeface="Josefin Sans Bold"/>
                  <a:sym typeface="Josefin Sans Bold"/>
                </a:rPr>
                <a:t>Pengertian </a:t>
              </a:r>
              <a:r>
                <a:rPr lang="id-ID" sz="6400" b="1" dirty="0" err="1">
                  <a:solidFill>
                    <a:srgbClr val="F7B4A7"/>
                  </a:solidFill>
                  <a:latin typeface="Josefin Sans Bold"/>
                  <a:ea typeface="Josefin Sans Bold"/>
                  <a:cs typeface="Josefin Sans Bold"/>
                  <a:sym typeface="Josefin Sans Bold"/>
                </a:rPr>
                <a:t>Python</a:t>
              </a:r>
              <a:endParaRPr lang="en-US" sz="6400" b="1" dirty="0">
                <a:solidFill>
                  <a:srgbClr val="F7B4A7"/>
                </a:solidFill>
                <a:latin typeface="Josefin Sans Bold"/>
                <a:ea typeface="Josefin Sans Bold"/>
                <a:cs typeface="Josefin Sans Bold"/>
                <a:sym typeface="Josefin Sans Bold"/>
              </a:endParaRPr>
            </a:p>
          </p:txBody>
        </p:sp>
        <p:sp>
          <p:nvSpPr>
            <p:cNvPr id="4" name="TextBox 4">
              <a:extLst>
                <a:ext uri="{FF2B5EF4-FFF2-40B4-BE49-F238E27FC236}">
                  <a16:creationId xmlns:a16="http://schemas.microsoft.com/office/drawing/2014/main" id="{FFC6B3B0-5AF8-CD45-AA39-AA5B8C2A2C83}"/>
                </a:ext>
              </a:extLst>
            </p:cNvPr>
            <p:cNvSpPr txBox="1"/>
            <p:nvPr/>
          </p:nvSpPr>
          <p:spPr>
            <a:xfrm>
              <a:off x="0" y="1773905"/>
              <a:ext cx="9289779" cy="1046311"/>
            </a:xfrm>
            <a:prstGeom prst="rect">
              <a:avLst/>
            </a:prstGeom>
          </p:spPr>
          <p:txBody>
            <a:bodyPr lIns="0" tIns="0" rIns="0" bIns="0" rtlCol="0" anchor="t">
              <a:spAutoFit/>
            </a:bodyPr>
            <a:lstStyle/>
            <a:p>
              <a:pPr>
                <a:lnSpc>
                  <a:spcPts val="3967"/>
                </a:lnSpc>
              </a:pPr>
              <a:r>
                <a:rPr lang="id-ID" sz="3099" spc="471" dirty="0">
                  <a:solidFill>
                    <a:srgbClr val="94DDDE"/>
                  </a:solidFill>
                  <a:latin typeface="Josefin Sans"/>
                  <a:ea typeface="Josefin Sans"/>
                  <a:cs typeface="Josefin Sans"/>
                  <a:sym typeface="Josefin Sans"/>
                </a:rPr>
                <a:t>Menurut </a:t>
              </a:r>
              <a:r>
                <a:rPr lang="id-ID" sz="3099" spc="471" dirty="0" err="1">
                  <a:solidFill>
                    <a:srgbClr val="94DDDE"/>
                  </a:solidFill>
                  <a:latin typeface="Josefin Sans"/>
                  <a:ea typeface="Josefin Sans"/>
                  <a:cs typeface="Josefin Sans"/>
                  <a:sym typeface="Josefin Sans"/>
                </a:rPr>
                <a:t>Python</a:t>
              </a:r>
              <a:r>
                <a:rPr lang="id-ID" sz="3099" spc="471" dirty="0">
                  <a:solidFill>
                    <a:srgbClr val="94DDDE"/>
                  </a:solidFill>
                  <a:latin typeface="Josefin Sans"/>
                  <a:ea typeface="Josefin Sans"/>
                  <a:cs typeface="Josefin Sans"/>
                  <a:sym typeface="Josefin Sans"/>
                </a:rPr>
                <a:t> </a:t>
              </a:r>
              <a:r>
                <a:rPr lang="id-ID" sz="3099" spc="471" dirty="0" err="1">
                  <a:solidFill>
                    <a:srgbClr val="94DDDE"/>
                  </a:solidFill>
                  <a:latin typeface="Josefin Sans"/>
                  <a:ea typeface="Josefin Sans"/>
                  <a:cs typeface="Josefin Sans"/>
                  <a:sym typeface="Josefin Sans"/>
                </a:rPr>
                <a:t>Software</a:t>
              </a:r>
              <a:r>
                <a:rPr lang="id-ID" sz="3099" spc="471" dirty="0">
                  <a:solidFill>
                    <a:srgbClr val="94DDDE"/>
                  </a:solidFill>
                  <a:latin typeface="Josefin Sans"/>
                  <a:ea typeface="Josefin Sans"/>
                  <a:cs typeface="Josefin Sans"/>
                  <a:sym typeface="Josefin Sans"/>
                </a:rPr>
                <a:t> </a:t>
              </a:r>
              <a:r>
                <a:rPr lang="id-ID" sz="3099" spc="471" dirty="0" err="1">
                  <a:solidFill>
                    <a:srgbClr val="94DDDE"/>
                  </a:solidFill>
                  <a:latin typeface="Josefin Sans"/>
                  <a:ea typeface="Josefin Sans"/>
                  <a:cs typeface="Josefin Sans"/>
                  <a:sym typeface="Josefin Sans"/>
                </a:rPr>
                <a:t>Foundation</a:t>
              </a:r>
              <a:r>
                <a:rPr lang="id-ID" sz="3099" spc="471" dirty="0">
                  <a:solidFill>
                    <a:srgbClr val="94DDDE"/>
                  </a:solidFill>
                  <a:latin typeface="Josefin Sans"/>
                  <a:ea typeface="Josefin Sans"/>
                  <a:cs typeface="Josefin Sans"/>
                  <a:sym typeface="Josefin Sans"/>
                </a:rPr>
                <a:t> 2016</a:t>
              </a:r>
              <a:endParaRPr lang="en-US" sz="3099" spc="471" dirty="0">
                <a:solidFill>
                  <a:srgbClr val="94DDDE"/>
                </a:solidFill>
                <a:latin typeface="Josefin Sans"/>
                <a:ea typeface="Josefin Sans"/>
                <a:cs typeface="Josefin Sans"/>
                <a:sym typeface="Josefin Sans"/>
              </a:endParaRPr>
            </a:p>
          </p:txBody>
        </p:sp>
        <p:sp>
          <p:nvSpPr>
            <p:cNvPr id="5" name="TextBox 5">
              <a:extLst>
                <a:ext uri="{FF2B5EF4-FFF2-40B4-BE49-F238E27FC236}">
                  <a16:creationId xmlns:a16="http://schemas.microsoft.com/office/drawing/2014/main" id="{5B579E91-0DCD-D6C3-F601-4552743AB41D}"/>
                </a:ext>
              </a:extLst>
            </p:cNvPr>
            <p:cNvSpPr txBox="1"/>
            <p:nvPr/>
          </p:nvSpPr>
          <p:spPr>
            <a:xfrm>
              <a:off x="-1" y="3969117"/>
              <a:ext cx="9289779" cy="2684388"/>
            </a:xfrm>
            <a:prstGeom prst="rect">
              <a:avLst/>
            </a:prstGeom>
          </p:spPr>
          <p:txBody>
            <a:bodyPr wrap="square" lIns="0" tIns="0" rIns="0" bIns="0" rtlCol="0" anchor="t">
              <a:spAutoFit/>
            </a:bodyPr>
            <a:lstStyle/>
            <a:p>
              <a:pPr algn="just">
                <a:lnSpc>
                  <a:spcPts val="4060"/>
                </a:lnSpc>
              </a:pPr>
              <a:r>
                <a:rPr lang="id-ID" sz="2900" dirty="0" err="1">
                  <a:solidFill>
                    <a:srgbClr val="94DDDE"/>
                  </a:solidFill>
                  <a:latin typeface="Josefin Sans"/>
                  <a:ea typeface="Josefin Sans"/>
                  <a:cs typeface="Josefin Sans"/>
                  <a:sym typeface="Josefin Sans"/>
                </a:rPr>
                <a:t>Python</a:t>
              </a:r>
              <a:r>
                <a:rPr lang="id-ID" sz="2900" dirty="0">
                  <a:solidFill>
                    <a:srgbClr val="94DDDE"/>
                  </a:solidFill>
                  <a:latin typeface="Josefin Sans"/>
                  <a:ea typeface="Josefin Sans"/>
                  <a:cs typeface="Josefin Sans"/>
                  <a:sym typeface="Josefin Sans"/>
                </a:rPr>
                <a:t> adalah bahasa pemrograman interpretatif, berorientasi objek dan semantik yang dinamis. </a:t>
              </a:r>
              <a:r>
                <a:rPr lang="id-ID" sz="2900" dirty="0" err="1">
                  <a:solidFill>
                    <a:srgbClr val="94DDDE"/>
                  </a:solidFill>
                  <a:latin typeface="Josefin Sans"/>
                  <a:ea typeface="Josefin Sans"/>
                  <a:cs typeface="Josefin Sans"/>
                  <a:sym typeface="Josefin Sans"/>
                </a:rPr>
                <a:t>Python</a:t>
              </a:r>
              <a:r>
                <a:rPr lang="id-ID" sz="2900" dirty="0">
                  <a:solidFill>
                    <a:srgbClr val="94DDDE"/>
                  </a:solidFill>
                  <a:latin typeface="Josefin Sans"/>
                  <a:ea typeface="Josefin Sans"/>
                  <a:cs typeface="Josefin Sans"/>
                  <a:sym typeface="Josefin Sans"/>
                </a:rPr>
                <a:t> memiliki </a:t>
              </a:r>
              <a:r>
                <a:rPr lang="id-ID" sz="2900" dirty="0" err="1">
                  <a:solidFill>
                    <a:srgbClr val="94DDDE"/>
                  </a:solidFill>
                  <a:latin typeface="Josefin Sans"/>
                  <a:ea typeface="Josefin Sans"/>
                  <a:cs typeface="Josefin Sans"/>
                  <a:sym typeface="Josefin Sans"/>
                </a:rPr>
                <a:t>high</a:t>
              </a:r>
              <a:r>
                <a:rPr lang="id-ID" sz="2900" dirty="0">
                  <a:solidFill>
                    <a:srgbClr val="94DDDE"/>
                  </a:solidFill>
                  <a:latin typeface="Josefin Sans"/>
                  <a:ea typeface="Josefin Sans"/>
                  <a:cs typeface="Josefin Sans"/>
                  <a:sym typeface="Josefin Sans"/>
                </a:rPr>
                <a:t>-level struktur data, dinamis </a:t>
              </a:r>
              <a:r>
                <a:rPr lang="id-ID" sz="2900" dirty="0" err="1">
                  <a:solidFill>
                    <a:srgbClr val="94DDDE"/>
                  </a:solidFill>
                  <a:latin typeface="Josefin Sans"/>
                  <a:ea typeface="Josefin Sans"/>
                  <a:cs typeface="Josefin Sans"/>
                  <a:sym typeface="Josefin Sans"/>
                </a:rPr>
                <a:t>typing</a:t>
              </a:r>
              <a:r>
                <a:rPr lang="id-ID" sz="2900" dirty="0">
                  <a:solidFill>
                    <a:srgbClr val="94DDDE"/>
                  </a:solidFill>
                  <a:latin typeface="Josefin Sans"/>
                  <a:ea typeface="Josefin Sans"/>
                  <a:cs typeface="Josefin Sans"/>
                  <a:sym typeface="Josefin Sans"/>
                </a:rPr>
                <a:t>, dan dinamis </a:t>
              </a:r>
              <a:r>
                <a:rPr lang="id-ID" sz="2900" dirty="0" err="1">
                  <a:solidFill>
                    <a:srgbClr val="94DDDE"/>
                  </a:solidFill>
                  <a:latin typeface="Josefin Sans"/>
                  <a:ea typeface="Josefin Sans"/>
                  <a:cs typeface="Josefin Sans"/>
                  <a:sym typeface="Josefin Sans"/>
                </a:rPr>
                <a:t>binding</a:t>
              </a:r>
              <a:endParaRPr lang="en-US" sz="2900" dirty="0">
                <a:solidFill>
                  <a:srgbClr val="94DDDE"/>
                </a:solidFill>
                <a:latin typeface="Josefin Sans"/>
                <a:ea typeface="Josefin Sans"/>
                <a:cs typeface="Josefin Sans"/>
                <a:sym typeface="Josefin Sans"/>
              </a:endParaRPr>
            </a:p>
          </p:txBody>
        </p:sp>
      </p:grpSp>
      <p:pic>
        <p:nvPicPr>
          <p:cNvPr id="8" name="Picture 7">
            <a:extLst>
              <a:ext uri="{FF2B5EF4-FFF2-40B4-BE49-F238E27FC236}">
                <a16:creationId xmlns:a16="http://schemas.microsoft.com/office/drawing/2014/main" id="{1607F674-8843-942E-E23E-0088EFB24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459389"/>
            <a:ext cx="5368221" cy="5368221"/>
          </a:xfrm>
          <a:prstGeom prst="rect">
            <a:avLst/>
          </a:prstGeom>
        </p:spPr>
      </p:pic>
    </p:spTree>
    <p:extLst>
      <p:ext uri="{BB962C8B-B14F-4D97-AF65-F5344CB8AC3E}">
        <p14:creationId xmlns:p14="http://schemas.microsoft.com/office/powerpoint/2010/main" val="2705759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028699" y="1731585"/>
            <a:ext cx="7165868" cy="7702918"/>
            <a:chOff x="-1" y="66675"/>
            <a:chExt cx="9554490" cy="7925354"/>
          </a:xfrm>
        </p:grpSpPr>
        <p:sp>
          <p:nvSpPr>
            <p:cNvPr id="3" name="TextBox 3"/>
            <p:cNvSpPr txBox="1"/>
            <p:nvPr/>
          </p:nvSpPr>
          <p:spPr>
            <a:xfrm>
              <a:off x="0" y="66675"/>
              <a:ext cx="9554489" cy="1800368"/>
            </a:xfrm>
            <a:prstGeom prst="rect">
              <a:avLst/>
            </a:prstGeom>
          </p:spPr>
          <p:txBody>
            <a:bodyPr lIns="0" tIns="0" rIns="0" bIns="0" rtlCol="0" anchor="t">
              <a:spAutoFit/>
            </a:bodyPr>
            <a:lstStyle/>
            <a:p>
              <a:pPr algn="just">
                <a:lnSpc>
                  <a:spcPts val="6720"/>
                </a:lnSpc>
              </a:pPr>
              <a:r>
                <a:rPr lang="id-ID" sz="6400" b="1" dirty="0">
                  <a:solidFill>
                    <a:srgbClr val="F7B4A7"/>
                  </a:solidFill>
                  <a:latin typeface="Josefin Sans Bold"/>
                  <a:ea typeface="Josefin Sans Bold"/>
                  <a:cs typeface="Josefin Sans Bold"/>
                  <a:sym typeface="Josefin Sans Bold"/>
                </a:rPr>
                <a:t>Pengertian </a:t>
              </a:r>
              <a:r>
                <a:rPr lang="id-ID" sz="6400" b="1" dirty="0" err="1">
                  <a:solidFill>
                    <a:srgbClr val="F7B4A7"/>
                  </a:solidFill>
                  <a:latin typeface="Josefin Sans Bold"/>
                  <a:ea typeface="Josefin Sans Bold"/>
                  <a:cs typeface="Josefin Sans Bold"/>
                  <a:sym typeface="Josefin Sans Bold"/>
                </a:rPr>
                <a:t>MySQL</a:t>
              </a:r>
              <a:endParaRPr lang="en-US" sz="6400" b="1" dirty="0">
                <a:solidFill>
                  <a:srgbClr val="F7B4A7"/>
                </a:solidFill>
                <a:latin typeface="Josefin Sans Bold"/>
                <a:ea typeface="Josefin Sans Bold"/>
                <a:cs typeface="Josefin Sans Bold"/>
                <a:sym typeface="Josefin Sans Bold"/>
              </a:endParaRPr>
            </a:p>
          </p:txBody>
        </p:sp>
        <p:sp>
          <p:nvSpPr>
            <p:cNvPr id="5" name="TextBox 5"/>
            <p:cNvSpPr txBox="1"/>
            <p:nvPr/>
          </p:nvSpPr>
          <p:spPr>
            <a:xfrm>
              <a:off x="-1" y="2602801"/>
              <a:ext cx="9289779" cy="5389228"/>
            </a:xfrm>
            <a:prstGeom prst="rect">
              <a:avLst/>
            </a:prstGeom>
          </p:spPr>
          <p:txBody>
            <a:bodyPr wrap="square" lIns="0" tIns="0" rIns="0" bIns="0" rtlCol="0" anchor="t">
              <a:spAutoFit/>
            </a:bodyPr>
            <a:lstStyle/>
            <a:p>
              <a:pPr algn="just">
                <a:lnSpc>
                  <a:spcPts val="4060"/>
                </a:lnSpc>
              </a:pPr>
              <a:r>
                <a:rPr lang="id-ID" sz="2900" dirty="0" err="1">
                  <a:solidFill>
                    <a:srgbClr val="94DDDE"/>
                  </a:solidFill>
                  <a:latin typeface="Josefin Sans"/>
                  <a:ea typeface="Josefin Sans"/>
                  <a:cs typeface="Josefin Sans"/>
                  <a:sym typeface="Josefin Sans"/>
                </a:rPr>
                <a:t>MySQL</a:t>
              </a:r>
              <a:r>
                <a:rPr lang="id-ID" sz="2900" dirty="0">
                  <a:solidFill>
                    <a:srgbClr val="94DDDE"/>
                  </a:solidFill>
                  <a:latin typeface="Josefin Sans"/>
                  <a:ea typeface="Josefin Sans"/>
                  <a:cs typeface="Josefin Sans"/>
                  <a:sym typeface="Josefin Sans"/>
                </a:rPr>
                <a:t> adalah sistem manajemen basis data relasional (</a:t>
              </a:r>
              <a:r>
                <a:rPr lang="id-ID" sz="2900" dirty="0" err="1">
                  <a:solidFill>
                    <a:srgbClr val="94DDDE"/>
                  </a:solidFill>
                  <a:latin typeface="Josefin Sans"/>
                  <a:ea typeface="Josefin Sans"/>
                  <a:cs typeface="Josefin Sans"/>
                  <a:sym typeface="Josefin Sans"/>
                </a:rPr>
                <a:t>Relational</a:t>
              </a:r>
              <a:r>
                <a:rPr lang="id-ID" sz="2900" dirty="0">
                  <a:solidFill>
                    <a:srgbClr val="94DDDE"/>
                  </a:solidFill>
                  <a:latin typeface="Josefin Sans"/>
                  <a:ea typeface="Josefin Sans"/>
                  <a:cs typeface="Josefin Sans"/>
                  <a:sym typeface="Josefin Sans"/>
                </a:rPr>
                <a:t> </a:t>
              </a:r>
              <a:r>
                <a:rPr lang="id-ID" sz="2900" dirty="0" err="1">
                  <a:solidFill>
                    <a:srgbClr val="94DDDE"/>
                  </a:solidFill>
                  <a:latin typeface="Josefin Sans"/>
                  <a:ea typeface="Josefin Sans"/>
                  <a:cs typeface="Josefin Sans"/>
                  <a:sym typeface="Josefin Sans"/>
                </a:rPr>
                <a:t>Database</a:t>
              </a:r>
              <a:r>
                <a:rPr lang="id-ID" sz="2900" dirty="0">
                  <a:solidFill>
                    <a:srgbClr val="94DDDE"/>
                  </a:solidFill>
                  <a:latin typeface="Josefin Sans"/>
                  <a:ea typeface="Josefin Sans"/>
                  <a:cs typeface="Josefin Sans"/>
                  <a:sym typeface="Josefin Sans"/>
                </a:rPr>
                <a:t> </a:t>
              </a:r>
              <a:r>
                <a:rPr lang="id-ID" sz="2900" dirty="0" err="1">
                  <a:solidFill>
                    <a:srgbClr val="94DDDE"/>
                  </a:solidFill>
                  <a:latin typeface="Josefin Sans"/>
                  <a:ea typeface="Josefin Sans"/>
                  <a:cs typeface="Josefin Sans"/>
                  <a:sym typeface="Josefin Sans"/>
                </a:rPr>
                <a:t>Management</a:t>
              </a:r>
              <a:r>
                <a:rPr lang="id-ID" sz="2900" dirty="0">
                  <a:solidFill>
                    <a:srgbClr val="94DDDE"/>
                  </a:solidFill>
                  <a:latin typeface="Josefin Sans"/>
                  <a:ea typeface="Josefin Sans"/>
                  <a:cs typeface="Josefin Sans"/>
                  <a:sym typeface="Josefin Sans"/>
                </a:rPr>
                <a:t> System atau RDBMS) yang menggunakan SQL (</a:t>
              </a:r>
              <a:r>
                <a:rPr lang="id-ID" sz="2900" dirty="0" err="1">
                  <a:solidFill>
                    <a:srgbClr val="94DDDE"/>
                  </a:solidFill>
                  <a:latin typeface="Josefin Sans"/>
                  <a:ea typeface="Josefin Sans"/>
                  <a:cs typeface="Josefin Sans"/>
                  <a:sym typeface="Josefin Sans"/>
                </a:rPr>
                <a:t>Structure</a:t>
              </a:r>
              <a:r>
                <a:rPr lang="id-ID" sz="2900" dirty="0">
                  <a:solidFill>
                    <a:srgbClr val="94DDDE"/>
                  </a:solidFill>
                  <a:latin typeface="Josefin Sans"/>
                  <a:ea typeface="Josefin Sans"/>
                  <a:cs typeface="Josefin Sans"/>
                  <a:sym typeface="Josefin Sans"/>
                </a:rPr>
                <a:t> </a:t>
              </a:r>
              <a:r>
                <a:rPr lang="id-ID" sz="2900" dirty="0" err="1">
                  <a:solidFill>
                    <a:srgbClr val="94DDDE"/>
                  </a:solidFill>
                  <a:latin typeface="Josefin Sans"/>
                  <a:ea typeface="Josefin Sans"/>
                  <a:cs typeface="Josefin Sans"/>
                  <a:sym typeface="Josefin Sans"/>
                </a:rPr>
                <a:t>Query</a:t>
              </a:r>
              <a:r>
                <a:rPr lang="id-ID" sz="2900" dirty="0">
                  <a:solidFill>
                    <a:srgbClr val="94DDDE"/>
                  </a:solidFill>
                  <a:latin typeface="Josefin Sans"/>
                  <a:ea typeface="Josefin Sans"/>
                  <a:cs typeface="Josefin Sans"/>
                  <a:sym typeface="Josefin Sans"/>
                </a:rPr>
                <a:t> </a:t>
              </a:r>
              <a:r>
                <a:rPr lang="id-ID" sz="2900" dirty="0" err="1">
                  <a:solidFill>
                    <a:srgbClr val="94DDDE"/>
                  </a:solidFill>
                  <a:latin typeface="Josefin Sans"/>
                  <a:ea typeface="Josefin Sans"/>
                  <a:cs typeface="Josefin Sans"/>
                  <a:sym typeface="Josefin Sans"/>
                </a:rPr>
                <a:t>Language</a:t>
              </a:r>
              <a:r>
                <a:rPr lang="id-ID" sz="2900" dirty="0">
                  <a:solidFill>
                    <a:srgbClr val="94DDDE"/>
                  </a:solidFill>
                  <a:latin typeface="Josefin Sans"/>
                  <a:ea typeface="Josefin Sans"/>
                  <a:cs typeface="Josefin Sans"/>
                  <a:sym typeface="Josefin Sans"/>
                </a:rPr>
                <a:t>) sebagai bahasa utama untuk mengolah data.</a:t>
              </a:r>
            </a:p>
            <a:p>
              <a:pPr algn="just">
                <a:lnSpc>
                  <a:spcPts val="4060"/>
                </a:lnSpc>
              </a:pPr>
              <a:endParaRPr lang="id-ID" sz="2900" dirty="0">
                <a:solidFill>
                  <a:srgbClr val="94DDDE"/>
                </a:solidFill>
                <a:latin typeface="Josefin Sans"/>
                <a:ea typeface="Josefin Sans"/>
                <a:cs typeface="Josefin Sans"/>
                <a:sym typeface="Josefin Sans"/>
              </a:endParaRPr>
            </a:p>
            <a:p>
              <a:pPr algn="just">
                <a:lnSpc>
                  <a:spcPts val="4060"/>
                </a:lnSpc>
              </a:pPr>
              <a:r>
                <a:rPr lang="id-ID" sz="2900" dirty="0" err="1">
                  <a:solidFill>
                    <a:srgbClr val="94DDDE"/>
                  </a:solidFill>
                  <a:latin typeface="Josefin Sans"/>
                  <a:ea typeface="Josefin Sans"/>
                  <a:cs typeface="Josefin Sans"/>
                  <a:sym typeface="Josefin Sans"/>
                </a:rPr>
                <a:t>MySQL</a:t>
              </a:r>
              <a:r>
                <a:rPr lang="id-ID" sz="2900" dirty="0">
                  <a:solidFill>
                    <a:srgbClr val="94DDDE"/>
                  </a:solidFill>
                  <a:latin typeface="Josefin Sans"/>
                  <a:ea typeface="Josefin Sans"/>
                  <a:cs typeface="Josefin Sans"/>
                  <a:sym typeface="Josefin Sans"/>
                </a:rPr>
                <a:t> Dikembangkan oleh </a:t>
              </a:r>
              <a:r>
                <a:rPr lang="id-ID" sz="2900" dirty="0" err="1">
                  <a:solidFill>
                    <a:srgbClr val="94DDDE"/>
                  </a:solidFill>
                  <a:latin typeface="Josefin Sans"/>
                  <a:ea typeface="Josefin Sans"/>
                  <a:cs typeface="Josefin Sans"/>
                  <a:sym typeface="Josefin Sans"/>
                </a:rPr>
                <a:t>MySQL</a:t>
              </a:r>
              <a:r>
                <a:rPr lang="id-ID" sz="2900" dirty="0">
                  <a:solidFill>
                    <a:srgbClr val="94DDDE"/>
                  </a:solidFill>
                  <a:latin typeface="Josefin Sans"/>
                  <a:ea typeface="Josefin Sans"/>
                  <a:cs typeface="Josefin Sans"/>
                  <a:sym typeface="Josefin Sans"/>
                </a:rPr>
                <a:t> AB dan sekarang dimiliki oleh Oracle Corporation.</a:t>
              </a:r>
              <a:endParaRPr lang="en-US" sz="2900" dirty="0">
                <a:solidFill>
                  <a:srgbClr val="94DDDE"/>
                </a:solidFill>
                <a:latin typeface="Josefin Sans"/>
                <a:ea typeface="Josefin Sans"/>
                <a:cs typeface="Josefin Sans"/>
                <a:sym typeface="Josefin Sans"/>
              </a:endParaRPr>
            </a:p>
          </p:txBody>
        </p:sp>
      </p:grpSp>
      <p:pic>
        <p:nvPicPr>
          <p:cNvPr id="10" name="Picture 9">
            <a:extLst>
              <a:ext uri="{FF2B5EF4-FFF2-40B4-BE49-F238E27FC236}">
                <a16:creationId xmlns:a16="http://schemas.microsoft.com/office/drawing/2014/main" id="{6E55A941-CB20-9C25-4A1D-7154E537E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0" y="2400300"/>
            <a:ext cx="5486400" cy="54864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TotalTime>
  <Words>1123</Words>
  <Application>Microsoft Office PowerPoint</Application>
  <PresentationFormat>Custom</PresentationFormat>
  <Paragraphs>155</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Josefin Sans Bold</vt:lpstr>
      <vt:lpstr>Josefin Sans</vt:lpstr>
      <vt:lpstr>Consolas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Biru Elemen &amp; Mockup Isometrik Teknologi dalam Pendidikan Presentasi Teknologi</dc:title>
  <dc:creator>Aldi</dc:creator>
  <cp:lastModifiedBy>aldi zuhdi</cp:lastModifiedBy>
  <cp:revision>2</cp:revision>
  <dcterms:created xsi:type="dcterms:W3CDTF">2006-08-16T00:00:00Z</dcterms:created>
  <dcterms:modified xsi:type="dcterms:W3CDTF">2024-11-25T14:54:43Z</dcterms:modified>
  <dc:identifier>DAGXeD4Pzmo</dc:identifier>
</cp:coreProperties>
</file>